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6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1" r:id="rId19"/>
    <p:sldId id="276" r:id="rId20"/>
    <p:sldId id="299" r:id="rId21"/>
    <p:sldId id="300" r:id="rId22"/>
    <p:sldId id="301" r:id="rId23"/>
    <p:sldId id="298" r:id="rId24"/>
    <p:sldId id="277" r:id="rId25"/>
    <p:sldId id="302" r:id="rId26"/>
    <p:sldId id="303" r:id="rId27"/>
    <p:sldId id="304" r:id="rId28"/>
    <p:sldId id="305" r:id="rId29"/>
    <p:sldId id="279" r:id="rId30"/>
    <p:sldId id="280" r:id="rId31"/>
    <p:sldId id="306" r:id="rId32"/>
    <p:sldId id="307" r:id="rId33"/>
    <p:sldId id="308" r:id="rId34"/>
    <p:sldId id="309" r:id="rId35"/>
    <p:sldId id="310" r:id="rId36"/>
    <p:sldId id="273" r:id="rId37"/>
    <p:sldId id="312" r:id="rId38"/>
    <p:sldId id="313" r:id="rId39"/>
    <p:sldId id="314" r:id="rId40"/>
    <p:sldId id="315" r:id="rId41"/>
    <p:sldId id="316" r:id="rId42"/>
    <p:sldId id="317" r:id="rId43"/>
    <p:sldId id="282" r:id="rId44"/>
    <p:sldId id="283" r:id="rId45"/>
    <p:sldId id="284" r:id="rId46"/>
    <p:sldId id="285" r:id="rId47"/>
    <p:sldId id="286" r:id="rId48"/>
    <p:sldId id="287" r:id="rId49"/>
    <p:sldId id="322" r:id="rId50"/>
    <p:sldId id="319" r:id="rId51"/>
    <p:sldId id="326" r:id="rId52"/>
    <p:sldId id="328" r:id="rId53"/>
    <p:sldId id="327" r:id="rId54"/>
    <p:sldId id="329" r:id="rId55"/>
    <p:sldId id="332" r:id="rId56"/>
    <p:sldId id="330" r:id="rId57"/>
    <p:sldId id="331" r:id="rId58"/>
    <p:sldId id="333" r:id="rId59"/>
    <p:sldId id="321" r:id="rId60"/>
    <p:sldId id="334" r:id="rId61"/>
    <p:sldId id="337" r:id="rId62"/>
    <p:sldId id="338" r:id="rId63"/>
    <p:sldId id="335" r:id="rId64"/>
    <p:sldId id="339" r:id="rId65"/>
    <p:sldId id="342" r:id="rId66"/>
    <p:sldId id="340" r:id="rId67"/>
    <p:sldId id="341" r:id="rId68"/>
    <p:sldId id="343" r:id="rId69"/>
    <p:sldId id="318" r:id="rId70"/>
    <p:sldId id="344" r:id="rId71"/>
    <p:sldId id="336" r:id="rId72"/>
    <p:sldId id="324" r:id="rId73"/>
    <p:sldId id="291" r:id="rId74"/>
    <p:sldId id="292" r:id="rId75"/>
    <p:sldId id="293" r:id="rId76"/>
    <p:sldId id="294" r:id="rId77"/>
    <p:sldId id="295" r:id="rId78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80"/>
      <p:bold r:id="rId81"/>
      <p:italic r:id="rId82"/>
      <p:boldItalic r:id="rId83"/>
    </p:embeddedFont>
    <p:embeddedFont>
      <p:font typeface="IBM Plex Serif" panose="02060503050406000203" pitchFamily="18" charset="0"/>
      <p:regular r:id="rId84"/>
      <p:bold r:id="rId85"/>
      <p:italic r:id="rId86"/>
      <p:boldItalic r:id="rId87"/>
    </p:embeddedFont>
    <p:embeddedFont>
      <p:font typeface="IBM Plex Serif Medium" panose="02060603050406000203" pitchFamily="18" charset="0"/>
      <p:regular r:id="rId88"/>
      <p:bold r:id="rId89"/>
      <p:italic r:id="rId90"/>
      <p:boldItalic r:id="rId91"/>
    </p:embeddedFont>
    <p:embeddedFont>
      <p:font typeface="IBM Plex Serif SemiBold" panose="02060703050406000203" pitchFamily="18" charset="0"/>
      <p:regular r:id="rId92"/>
      <p:bold r:id="rId93"/>
      <p:italic r:id="rId94"/>
      <p:boldItalic r:id="rId95"/>
    </p:embeddedFont>
    <p:embeddedFont>
      <p:font typeface="Merriweather" panose="000005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228" dt="2023-01-23T03:04:50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8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3T03:07:01.687" v="4422" actId="14100"/>
      <pc:docMkLst>
        <pc:docMk/>
      </pc:docMkLst>
      <pc:sldChg chg="addSp delSp modSp mod">
        <pc:chgData name="Gabriel Leitão" userId="4cc93afe0794efcc" providerId="LiveId" clId="{02BFF65A-E82D-4F5C-AA69-B5783E5377FE}" dt="2023-01-22T05:14:07.295" v="11" actId="478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Sp mod modNotes">
        <pc:chgData name="Gabriel Leitão" userId="4cc93afe0794efcc" providerId="LiveId" clId="{02BFF65A-E82D-4F5C-AA69-B5783E5377FE}" dt="2023-01-22T20:31:55.143" v="1587" actId="20577"/>
        <pc:sldMkLst>
          <pc:docMk/>
          <pc:sldMk cId="0" sldId="257"/>
        </pc:sldMkLst>
        <pc:spChg chg="mod">
          <ac:chgData name="Gabriel Leitão" userId="4cc93afe0794efcc" providerId="LiveId" clId="{02BFF65A-E82D-4F5C-AA69-B5783E5377FE}" dt="2023-01-22T20:31:55.143" v="1587" actId="20577"/>
          <ac:spMkLst>
            <pc:docMk/>
            <pc:sldMk cId="0" sldId="257"/>
            <ac:spMk id="82" creationId="{00000000-0000-0000-0000-000000000000}"/>
          </ac:spMkLst>
        </pc:spChg>
      </pc:sldChg>
      <pc:sldChg chg="modNotes">
        <pc:chgData name="Gabriel Leitão" userId="4cc93afe0794efcc" providerId="LiveId" clId="{02BFF65A-E82D-4F5C-AA69-B5783E5377FE}" dt="2023-01-22T19:50:23.668" v="1337"/>
        <pc:sldMkLst>
          <pc:docMk/>
          <pc:sldMk cId="0" sldId="258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59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0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3:51.800" v="118" actId="255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2T05:33:51.800" v="118" actId="255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4:41.434" v="119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2T05:34:41.434" v="119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setBg">
        <pc:chgData name="Gabriel Leitão" userId="4cc93afe0794efcc" providerId="LiveId" clId="{02BFF65A-E82D-4F5C-AA69-B5783E5377FE}" dt="2023-01-22T20:35:26.682" v="1601"/>
        <pc:sldMkLst>
          <pc:docMk/>
          <pc:sldMk cId="0" sldId="271"/>
        </pc:sldMkLst>
      </pc:sldChg>
      <pc:sldChg chg="add del">
        <pc:chgData name="Gabriel Leitão" userId="4cc93afe0794efcc" providerId="LiveId" clId="{02BFF65A-E82D-4F5C-AA69-B5783E5377FE}" dt="2023-01-22T19:31:41.561" v="1058" actId="2696"/>
        <pc:sldMkLst>
          <pc:docMk/>
          <pc:sldMk cId="3892627241" sldId="273"/>
        </pc:sldMkLst>
      </pc:sldChg>
      <pc:sldChg chg="addSp modSp add del mod setBg">
        <pc:chgData name="Gabriel Leitão" userId="4cc93afe0794efcc" providerId="LiveId" clId="{02BFF65A-E82D-4F5C-AA69-B5783E5377FE}" dt="2023-01-22T19:34:39.804" v="1070" actId="2696"/>
        <pc:sldMkLst>
          <pc:docMk/>
          <pc:sldMk cId="3892627241" sldId="273"/>
        </pc:sldMkLst>
        <pc:spChg chg="mod">
          <ac:chgData name="Gabriel Leitão" userId="4cc93afe0794efcc" providerId="LiveId" clId="{02BFF65A-E82D-4F5C-AA69-B5783E5377FE}" dt="2023-01-22T19:31:42.204" v="1060" actId="20577"/>
          <ac:spMkLst>
            <pc:docMk/>
            <pc:sldMk cId="3892627241" sldId="273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6" creationId="{00000000-0000-0000-0000-000000000000}"/>
          </ac:picMkLst>
        </pc:picChg>
        <pc:cxnChg chg="add mod">
          <ac:chgData name="Gabriel Leitão" userId="4cc93afe0794efcc" providerId="LiveId" clId="{02BFF65A-E82D-4F5C-AA69-B5783E5377FE}" dt="2023-01-22T19:34:13.864" v="1068" actId="1076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addSp delSp modSp add del mod modShow">
        <pc:chgData name="Gabriel Leitão" userId="4cc93afe0794efcc" providerId="LiveId" clId="{02BFF65A-E82D-4F5C-AA69-B5783E5377FE}" dt="2023-01-22T20:33:10.927" v="1592" actId="47"/>
        <pc:sldMkLst>
          <pc:docMk/>
          <pc:sldMk cId="0" sldId="274"/>
        </pc:sldMkLst>
        <pc:picChg chg="add del mod">
          <ac:chgData name="Gabriel Leitão" userId="4cc93afe0794efcc" providerId="LiveId" clId="{02BFF65A-E82D-4F5C-AA69-B5783E5377FE}" dt="2023-01-22T19:28:05.253" v="989" actId="478"/>
          <ac:picMkLst>
            <pc:docMk/>
            <pc:sldMk cId="0" sldId="274"/>
            <ac:picMk id="3" creationId="{4685629A-8A38-BDB3-EB39-BAA2F2573624}"/>
          </ac:picMkLst>
        </pc:picChg>
        <pc:picChg chg="add del mod">
          <ac:chgData name="Gabriel Leitão" userId="4cc93afe0794efcc" providerId="LiveId" clId="{02BFF65A-E82D-4F5C-AA69-B5783E5377FE}" dt="2023-01-22T19:27:52.424" v="984" actId="478"/>
          <ac:picMkLst>
            <pc:docMk/>
            <pc:sldMk cId="0" sldId="274"/>
            <ac:picMk id="354" creationId="{00000000-0000-0000-0000-000000000000}"/>
          </ac:picMkLst>
        </pc:picChg>
      </pc:sldChg>
      <pc:sldChg chg="modSp add del mod modShow">
        <pc:chgData name="Gabriel Leitão" userId="4cc93afe0794efcc" providerId="LiveId" clId="{02BFF65A-E82D-4F5C-AA69-B5783E5377FE}" dt="2023-01-22T20:33:11.660" v="1593" actId="47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add del mod modShow">
        <pc:chgData name="Gabriel Leitão" userId="4cc93afe0794efcc" providerId="LiveId" clId="{02BFF65A-E82D-4F5C-AA69-B5783E5377FE}" dt="2023-01-22T20:33:44.874" v="1596" actId="47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add del mod modShow">
        <pc:chgData name="Gabriel Leitão" userId="4cc93afe0794efcc" providerId="LiveId" clId="{02BFF65A-E82D-4F5C-AA69-B5783E5377FE}" dt="2023-01-22T20:34:38.661" v="1598" actId="47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18:46:25.502" v="738" actId="20577"/>
        <pc:sldMkLst>
          <pc:docMk/>
          <pc:sldMk cId="0" sldId="280"/>
        </pc:sldMkLst>
        <pc:spChg chg="mod">
          <ac:chgData name="Gabriel Leitão" userId="4cc93afe0794efcc" providerId="LiveId" clId="{02BFF65A-E82D-4F5C-AA69-B5783E5377FE}" dt="2023-01-22T18:45:40.191" v="713" actId="2057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25.502" v="738" actId="20577"/>
          <ac:spMkLst>
            <pc:docMk/>
            <pc:sldMk cId="0" sldId="280"/>
            <ac:spMk id="42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18.555" v="732" actId="2057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modSp mod setBg">
        <pc:chgData name="Gabriel Leitão" userId="4cc93afe0794efcc" providerId="LiveId" clId="{02BFF65A-E82D-4F5C-AA69-B5783E5377FE}" dt="2023-01-22T20:52:28.147" v="1679"/>
        <pc:sldMkLst>
          <pc:docMk/>
          <pc:sldMk cId="0" sldId="282"/>
        </pc:sldMkLst>
        <pc:spChg chg="mod">
          <ac:chgData name="Gabriel Leitão" userId="4cc93afe0794efcc" providerId="LiveId" clId="{02BFF65A-E82D-4F5C-AA69-B5783E5377FE}" dt="2023-01-22T20:18:20.435" v="1527" actId="20577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18:50.338" v="1581" actId="20577"/>
          <ac:spMkLst>
            <pc:docMk/>
            <pc:sldMk cId="0" sldId="282"/>
            <ac:spMk id="452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20:49:18.122" v="1677" actId="1076"/>
        <pc:sldMkLst>
          <pc:docMk/>
          <pc:sldMk cId="0" sldId="283"/>
        </pc:sldMkLst>
        <pc:spChg chg="add del">
          <ac:chgData name="Gabriel Leitão" userId="4cc93afe0794efcc" providerId="LiveId" clId="{02BFF65A-E82D-4F5C-AA69-B5783E5377FE}" dt="2023-01-22T20:48:07.689" v="1658" actId="22"/>
          <ac:spMkLst>
            <pc:docMk/>
            <pc:sldMk cId="0" sldId="283"/>
            <ac:spMk id="17" creationId="{9839B47B-2EC1-CEFC-25B6-3D38A9806461}"/>
          </ac:spMkLst>
        </pc:spChg>
        <pc:spChg chg="add mod">
          <ac:chgData name="Gabriel Leitão" userId="4cc93afe0794efcc" providerId="LiveId" clId="{02BFF65A-E82D-4F5C-AA69-B5783E5377FE}" dt="2023-01-22T20:48:56.134" v="1674" actId="14100"/>
          <ac:spMkLst>
            <pc:docMk/>
            <pc:sldMk cId="0" sldId="283"/>
            <ac:spMk id="19" creationId="{283DBEA8-8184-C196-E7C5-3C6F312E4B57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7" creationId="{00000000-0000-0000-0000-000000000000}"/>
          </ac:spMkLst>
        </pc:spChg>
      </pc:sldChg>
      <pc:sldChg chg="delSp modSp mod modShow">
        <pc:chgData name="Gabriel Leitão" userId="4cc93afe0794efcc" providerId="LiveId" clId="{02BFF65A-E82D-4F5C-AA69-B5783E5377FE}" dt="2023-01-22T20:47:56.046" v="1656" actId="1076"/>
        <pc:sldMkLst>
          <pc:docMk/>
          <pc:sldMk cId="0" sldId="284"/>
        </pc:sldMkLst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8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90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0:47:01.127" v="1638" actId="478"/>
          <ac:spMkLst>
            <pc:docMk/>
            <pc:sldMk cId="0" sldId="284"/>
            <ac:spMk id="491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3:53.195" v="1608" actId="478"/>
          <ac:spMkLst>
            <pc:docMk/>
            <pc:sldMk cId="0" sldId="284"/>
            <ac:spMk id="494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7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8" creationId="{00000000-0000-0000-0000-000000000000}"/>
          </ac:picMkLst>
        </pc:picChg>
        <pc:picChg chg="del mod">
          <ac:chgData name="Gabriel Leitão" userId="4cc93afe0794efcc" providerId="LiveId" clId="{02BFF65A-E82D-4F5C-AA69-B5783E5377FE}" dt="2023-01-22T20:47:01.127" v="1638" actId="478"/>
          <ac:picMkLst>
            <pc:docMk/>
            <pc:sldMk cId="0" sldId="284"/>
            <ac:picMk id="489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92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3:50.927" v="1607" actId="478"/>
          <ac:picMkLst>
            <pc:docMk/>
            <pc:sldMk cId="0" sldId="284"/>
            <ac:picMk id="493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2T20:46:38.532" v="1636" actId="729"/>
        <pc:sldMkLst>
          <pc:docMk/>
          <pc:sldMk cId="0" sldId="285"/>
        </pc:sldMkLst>
        <pc:spChg chg="mod">
          <ac:chgData name="Gabriel Leitão" userId="4cc93afe0794efcc" providerId="LiveId" clId="{02BFF65A-E82D-4F5C-AA69-B5783E5377FE}" dt="2023-01-22T20:46:23.803" v="1635" actId="108"/>
          <ac:spMkLst>
            <pc:docMk/>
            <pc:sldMk cId="0" sldId="285"/>
            <ac:spMk id="50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13.989" v="1632" actId="108"/>
          <ac:spMkLst>
            <pc:docMk/>
            <pc:sldMk cId="0" sldId="285"/>
            <ac:spMk id="50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21.348" v="1634" actId="108"/>
          <ac:spMkLst>
            <pc:docMk/>
            <pc:sldMk cId="0" sldId="285"/>
            <ac:spMk id="508" creationId="{00000000-0000-0000-0000-000000000000}"/>
          </ac:spMkLst>
        </pc:spChg>
      </pc:sldChg>
      <pc:sldChg chg="mod modShow">
        <pc:chgData name="Gabriel Leitão" userId="4cc93afe0794efcc" providerId="LiveId" clId="{02BFF65A-E82D-4F5C-AA69-B5783E5377FE}" dt="2023-01-22T20:46:39.876" v="1637" actId="729"/>
        <pc:sldMkLst>
          <pc:docMk/>
          <pc:sldMk cId="0" sldId="286"/>
        </pc:sldMkLst>
      </pc:sldChg>
      <pc:sldChg chg="mod modShow">
        <pc:chgData name="Gabriel Leitão" userId="4cc93afe0794efcc" providerId="LiveId" clId="{02BFF65A-E82D-4F5C-AA69-B5783E5377FE}" dt="2023-01-22T20:31:17.587" v="1585" actId="729"/>
        <pc:sldMkLst>
          <pc:docMk/>
          <pc:sldMk cId="0" sldId="287"/>
        </pc:sldMkLst>
      </pc:sldChg>
      <pc:sldChg chg="addSp delSp modSp del mod setBg">
        <pc:chgData name="Gabriel Leitão" userId="4cc93afe0794efcc" providerId="LiveId" clId="{02BFF65A-E82D-4F5C-AA69-B5783E5377FE}" dt="2023-01-23T00:06:06.526" v="1944" actId="47"/>
        <pc:sldMkLst>
          <pc:docMk/>
          <pc:sldMk cId="0" sldId="288"/>
        </pc:sldMkLst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1" creationId="{120303B6-3B3C-011B-50B5-766415D858F7}"/>
          </ac:spMkLst>
        </pc:spChg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2" creationId="{B23F848F-7AC0-E958-BBA5-5B74212B77F8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3" creationId="{D9CC7806-DD96-DBA0-04C3-2E6BE0CDFFB2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4" creationId="{B06EC164-A05E-4FD9-6A57-BAD15706D296}"/>
          </ac:spMkLst>
        </pc:spChg>
        <pc:spChg chg="add del mod">
          <ac:chgData name="Gabriel Leitão" userId="4cc93afe0794efcc" providerId="LiveId" clId="{02BFF65A-E82D-4F5C-AA69-B5783E5377FE}" dt="2023-01-22T23:59:18.915" v="1731" actId="478"/>
          <ac:spMkLst>
            <pc:docMk/>
            <pc:sldMk cId="0" sldId="288"/>
            <ac:spMk id="15" creationId="{295892F2-4BEB-6F1D-43C7-5FB55D777A26}"/>
          </ac:spMkLst>
        </pc:spChg>
        <pc:spChg chg="add del mod">
          <ac:chgData name="Gabriel Leitão" userId="4cc93afe0794efcc" providerId="LiveId" clId="{02BFF65A-E82D-4F5C-AA69-B5783E5377FE}" dt="2023-01-22T23:59:21.227" v="1732" actId="478"/>
          <ac:spMkLst>
            <pc:docMk/>
            <pc:sldMk cId="0" sldId="288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7" creationId="{BF6C4414-9D83-D93B-D9E1-2F39D1C3069F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9" creationId="{1B4348D1-516A-DCFE-A21A-6442FB2D2A76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20" creationId="{AE6904CE-D81C-AEA2-1EAA-00E35D30A68D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1" creationId="{64E7F047-81E6-E86B-2702-99A98A40F934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2" creationId="{C51C05CA-29A5-4979-A02B-E3B15D7E0095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3" creationId="{3F800F56-78DC-CCE9-1368-7ACA1C62434E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4" creationId="{CEAD7B74-2EFA-7064-85F3-F589157A96CB}"/>
          </ac:spMkLst>
        </pc:spChg>
        <pc:spChg chg="add mod">
          <ac:chgData name="Gabriel Leitão" userId="4cc93afe0794efcc" providerId="LiveId" clId="{02BFF65A-E82D-4F5C-AA69-B5783E5377FE}" dt="2023-01-22T23:57:57.756" v="1720" actId="20577"/>
          <ac:spMkLst>
            <pc:docMk/>
            <pc:sldMk cId="0" sldId="288"/>
            <ac:spMk id="25" creationId="{58065C41-D7E8-D293-09C2-C8896F910902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7" creationId="{E823EBC4-1E6B-455E-822A-84B8E044DCFD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8" creationId="{9929C983-0331-4A49-F79C-9F91ED741A49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9" creationId="{4B88C154-A367-409B-57F5-4E3316DBC6B9}"/>
          </ac:spMkLst>
        </pc:spChg>
        <pc:spChg chg="add mod">
          <ac:chgData name="Gabriel Leitão" userId="4cc93afe0794efcc" providerId="LiveId" clId="{02BFF65A-E82D-4F5C-AA69-B5783E5377FE}" dt="2023-01-23T00:05:06.052" v="1935" actId="255"/>
          <ac:spMkLst>
            <pc:docMk/>
            <pc:sldMk cId="0" sldId="288"/>
            <ac:spMk id="30" creationId="{79BBE7BB-C6AB-61F8-4EDB-40FCEA4FD52C}"/>
          </ac:spMkLst>
        </pc:spChg>
        <pc:spChg chg="add mod">
          <ac:chgData name="Gabriel Leitão" userId="4cc93afe0794efcc" providerId="LiveId" clId="{02BFF65A-E82D-4F5C-AA69-B5783E5377FE}" dt="2023-01-23T00:05:35.239" v="1939" actId="115"/>
          <ac:spMkLst>
            <pc:docMk/>
            <pc:sldMk cId="0" sldId="288"/>
            <ac:spMk id="31" creationId="{07D793AB-D276-AE4E-6647-7AB179E606BD}"/>
          </ac:spMkLst>
        </pc:spChg>
        <pc:spChg chg="del">
          <ac:chgData name="Gabriel Leitão" userId="4cc93afe0794efcc" providerId="LiveId" clId="{02BFF65A-E82D-4F5C-AA69-B5783E5377FE}" dt="2023-01-22T23:56:57.556" v="1703" actId="478"/>
          <ac:spMkLst>
            <pc:docMk/>
            <pc:sldMk cId="0" sldId="288"/>
            <ac:spMk id="544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0:53.309" v="1606" actId="478"/>
          <ac:spMkLst>
            <pc:docMk/>
            <pc:sldMk cId="0" sldId="288"/>
            <ac:spMk id="546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3:56:51.706" v="1701" actId="478"/>
          <ac:spMkLst>
            <pc:docMk/>
            <pc:sldMk cId="0" sldId="288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23:57:20.055" v="1705" actId="478"/>
          <ac:grpSpMkLst>
            <pc:docMk/>
            <pc:sldMk cId="0" sldId="288"/>
            <ac:grpSpMk id="18" creationId="{2DA3AB4D-968D-BE57-40F5-D807464C279F}"/>
          </ac:grpSpMkLst>
        </pc:grpChg>
        <pc:grpChg chg="add mod">
          <ac:chgData name="Gabriel Leitão" userId="4cc93afe0794efcc" providerId="LiveId" clId="{02BFF65A-E82D-4F5C-AA69-B5783E5377FE}" dt="2023-01-22T23:57:20.579" v="1706"/>
          <ac:grpSpMkLst>
            <pc:docMk/>
            <pc:sldMk cId="0" sldId="288"/>
            <ac:grpSpMk id="26" creationId="{E70E8185-2EC5-4F55-055B-4BB26B7CAFE3}"/>
          </ac:grpSpMkLst>
        </pc:grpChg>
        <pc:grpChg chg="del">
          <ac:chgData name="Gabriel Leitão" userId="4cc93afe0794efcc" providerId="LiveId" clId="{02BFF65A-E82D-4F5C-AA69-B5783E5377FE}" dt="2023-01-22T23:56:54.982" v="1702" actId="478"/>
          <ac:grpSpMkLst>
            <pc:docMk/>
            <pc:sldMk cId="0" sldId="288"/>
            <ac:grpSpMk id="549" creationId="{00000000-0000-0000-0000-000000000000}"/>
          </ac:grpSpMkLst>
        </pc:grpChg>
        <pc:picChg chg="del">
          <ac:chgData name="Gabriel Leitão" userId="4cc93afe0794efcc" providerId="LiveId" clId="{02BFF65A-E82D-4F5C-AA69-B5783E5377FE}" dt="2023-01-22T20:40:49.789" v="1604" actId="478"/>
          <ac:picMkLst>
            <pc:docMk/>
            <pc:sldMk cId="0" sldId="288"/>
            <ac:picMk id="545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0:51.348" v="1605" actId="478"/>
          <ac:picMkLst>
            <pc:docMk/>
            <pc:sldMk cId="0" sldId="288"/>
            <ac:picMk id="547" creationId="{00000000-0000-0000-0000-000000000000}"/>
          </ac:picMkLst>
        </pc:picChg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18:59:10.692" v="822" actId="1076"/>
        <pc:sldMkLst>
          <pc:docMk/>
          <pc:sldMk cId="532481385" sldId="299"/>
        </pc:sldMkLst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8:56:53.197" v="799" actId="478"/>
          <ac:picMkLst>
            <pc:docMk/>
            <pc:sldMk cId="532481385" sldId="299"/>
            <ac:picMk id="3" creationId="{2AF8999D-D881-D8A8-E7B8-8CC419CD7C9D}"/>
          </ac:picMkLst>
        </pc:picChg>
        <pc:picChg chg="add del mod modCrop">
          <ac:chgData name="Gabriel Leitão" userId="4cc93afe0794efcc" providerId="LiveId" clId="{02BFF65A-E82D-4F5C-AA69-B5783E5377FE}" dt="2023-01-22T18:58:07.985" v="811" actId="478"/>
          <ac:picMkLst>
            <pc:docMk/>
            <pc:sldMk cId="532481385" sldId="299"/>
            <ac:picMk id="4" creationId="{D1F46588-4B3F-1D04-3DD6-D22E51FDFE16}"/>
          </ac:picMkLst>
        </pc:picChg>
        <pc:picChg chg="add mod modCrop">
          <ac:chgData name="Gabriel Leitão" userId="4cc93afe0794efcc" providerId="LiveId" clId="{02BFF65A-E82D-4F5C-AA69-B5783E5377FE}" dt="2023-01-22T18:59:10.692" v="822" actId="1076"/>
          <ac:picMkLst>
            <pc:docMk/>
            <pc:sldMk cId="532481385" sldId="299"/>
            <ac:picMk id="6" creationId="{103BDEA3-9DB1-1AA6-E918-2B1BEDFED580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19:02:30.356" v="852" actId="1076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19:02:12.052" v="834" actId="14100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19:02:30.356" v="852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19:40:24.737" v="1099" actId="478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del mod">
          <ac:chgData name="Gabriel Leitão" userId="4cc93afe0794efcc" providerId="LiveId" clId="{02BFF65A-E82D-4F5C-AA69-B5783E5377FE}" dt="2023-01-22T19:40:24.737" v="1099" actId="478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03:03.367" v="862" actId="12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2T06:09:35.049" v="569" actId="1076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  <pc:sldChg chg="addSp delSp modSp add mod ord modShow">
        <pc:chgData name="Gabriel Leitão" userId="4cc93afe0794efcc" providerId="LiveId" clId="{02BFF65A-E82D-4F5C-AA69-B5783E5377FE}" dt="2023-01-22T19:10:17.921" v="863" actId="14826"/>
        <pc:sldMkLst>
          <pc:docMk/>
          <pc:sldMk cId="932504779" sldId="306"/>
        </pc:sldMkLst>
        <pc:spChg chg="mod">
          <ac:chgData name="Gabriel Leitão" userId="4cc93afe0794efcc" providerId="LiveId" clId="{02BFF65A-E82D-4F5C-AA69-B5783E5377FE}" dt="2023-01-22T18:47:09.648" v="760" actId="1076"/>
          <ac:spMkLst>
            <pc:docMk/>
            <pc:sldMk cId="932504779" sldId="306"/>
            <ac:spMk id="413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10:17.921" v="863" actId="14826"/>
          <ac:picMkLst>
            <pc:docMk/>
            <pc:sldMk cId="932504779" sldId="306"/>
            <ac:picMk id="3" creationId="{F32CACDB-7B6C-91D2-234B-D44BD08B9F4D}"/>
          </ac:picMkLst>
        </pc:picChg>
        <pc:picChg chg="del">
          <ac:chgData name="Gabriel Leitão" userId="4cc93afe0794efcc" providerId="LiveId" clId="{02BFF65A-E82D-4F5C-AA69-B5783E5377FE}" dt="2023-01-22T18:47:53.901" v="765" actId="478"/>
          <ac:picMkLst>
            <pc:docMk/>
            <pc:sldMk cId="932504779" sldId="306"/>
            <ac:picMk id="420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11:26.090" v="877" actId="20577"/>
        <pc:sldMkLst>
          <pc:docMk/>
          <pc:sldMk cId="4104424129" sldId="307"/>
        </pc:sldMkLst>
        <pc:spChg chg="mod">
          <ac:chgData name="Gabriel Leitão" userId="4cc93afe0794efcc" providerId="LiveId" clId="{02BFF65A-E82D-4F5C-AA69-B5783E5377FE}" dt="2023-01-22T19:11:26.090" v="877" actId="20577"/>
          <ac:spMkLst>
            <pc:docMk/>
            <pc:sldMk cId="4104424129" sldId="307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1:19.662" v="868" actId="14100"/>
          <ac:picMkLst>
            <pc:docMk/>
            <pc:sldMk cId="4104424129" sldId="307"/>
            <ac:picMk id="3" creationId="{F32CACDB-7B6C-91D2-234B-D44BD08B9F4D}"/>
          </ac:picMkLst>
        </pc:picChg>
      </pc:sldChg>
      <pc:sldChg chg="addSp modSp add mod">
        <pc:chgData name="Gabriel Leitão" userId="4cc93afe0794efcc" providerId="LiveId" clId="{02BFF65A-E82D-4F5C-AA69-B5783E5377FE}" dt="2023-01-22T19:14:11.945" v="903" actId="20577"/>
        <pc:sldMkLst>
          <pc:docMk/>
          <pc:sldMk cId="476187614" sldId="308"/>
        </pc:sldMkLst>
        <pc:spChg chg="mod">
          <ac:chgData name="Gabriel Leitão" userId="4cc93afe0794efcc" providerId="LiveId" clId="{02BFF65A-E82D-4F5C-AA69-B5783E5377FE}" dt="2023-01-22T19:14:11.945" v="903" actId="20577"/>
          <ac:spMkLst>
            <pc:docMk/>
            <pc:sldMk cId="476187614" sldId="308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4:07.565" v="890" actId="14100"/>
          <ac:picMkLst>
            <pc:docMk/>
            <pc:sldMk cId="476187614" sldId="308"/>
            <ac:picMk id="3" creationId="{F32CACDB-7B6C-91D2-234B-D44BD08B9F4D}"/>
          </ac:picMkLst>
        </pc:picChg>
        <pc:picChg chg="add mod">
          <ac:chgData name="Gabriel Leitão" userId="4cc93afe0794efcc" providerId="LiveId" clId="{02BFF65A-E82D-4F5C-AA69-B5783E5377FE}" dt="2023-01-22T19:13:56.225" v="886" actId="1076"/>
          <ac:picMkLst>
            <pc:docMk/>
            <pc:sldMk cId="476187614" sldId="308"/>
            <ac:picMk id="10" creationId="{85503645-6796-DC28-4D9F-21567D583959}"/>
          </ac:picMkLst>
        </pc:picChg>
      </pc:sldChg>
      <pc:sldChg chg="delSp modSp add mod">
        <pc:chgData name="Gabriel Leitão" userId="4cc93afe0794efcc" providerId="LiveId" clId="{02BFF65A-E82D-4F5C-AA69-B5783E5377FE}" dt="2023-01-22T19:15:23.007" v="927" actId="20577"/>
        <pc:sldMkLst>
          <pc:docMk/>
          <pc:sldMk cId="4195039129" sldId="309"/>
        </pc:sldMkLst>
        <pc:spChg chg="mod">
          <ac:chgData name="Gabriel Leitão" userId="4cc93afe0794efcc" providerId="LiveId" clId="{02BFF65A-E82D-4F5C-AA69-B5783E5377FE}" dt="2023-01-22T19:15:23.007" v="927" actId="20577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5:17.860" v="914" actId="1076"/>
          <ac:picMkLst>
            <pc:docMk/>
            <pc:sldMk cId="4195039129" sldId="309"/>
            <ac:picMk id="3" creationId="{F32CACDB-7B6C-91D2-234B-D44BD08B9F4D}"/>
          </ac:picMkLst>
        </pc:picChg>
        <pc:picChg chg="del mod">
          <ac:chgData name="Gabriel Leitão" userId="4cc93afe0794efcc" providerId="LiveId" clId="{02BFF65A-E82D-4F5C-AA69-B5783E5377FE}" dt="2023-01-22T19:15:00.499" v="910" actId="478"/>
          <ac:picMkLst>
            <pc:docMk/>
            <pc:sldMk cId="4195039129" sldId="309"/>
            <ac:picMk id="10" creationId="{85503645-6796-DC28-4D9F-21567D583959}"/>
          </ac:picMkLst>
        </pc:picChg>
      </pc:sldChg>
      <pc:sldChg chg="addSp modSp add mod">
        <pc:chgData name="Gabriel Leitão" userId="4cc93afe0794efcc" providerId="LiveId" clId="{02BFF65A-E82D-4F5C-AA69-B5783E5377FE}" dt="2023-01-22T19:17:06.506" v="973" actId="14100"/>
        <pc:sldMkLst>
          <pc:docMk/>
          <pc:sldMk cId="2398771424" sldId="310"/>
        </pc:sldMkLst>
        <pc:spChg chg="mod">
          <ac:chgData name="Gabriel Leitão" userId="4cc93afe0794efcc" providerId="LiveId" clId="{02BFF65A-E82D-4F5C-AA69-B5783E5377FE}" dt="2023-01-22T19:15:50.427" v="956" actId="20577"/>
          <ac:spMkLst>
            <pc:docMk/>
            <pc:sldMk cId="2398771424" sldId="310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7:06.506" v="973" actId="14100"/>
          <ac:picMkLst>
            <pc:docMk/>
            <pc:sldMk cId="2398771424" sldId="310"/>
            <ac:picMk id="3" creationId="{F32CACDB-7B6C-91D2-234B-D44BD08B9F4D}"/>
          </ac:picMkLst>
        </pc:picChg>
        <pc:picChg chg="mod">
          <ac:chgData name="Gabriel Leitão" userId="4cc93afe0794efcc" providerId="LiveId" clId="{02BFF65A-E82D-4F5C-AA69-B5783E5377FE}" dt="2023-01-22T19:17:02.108" v="972" actId="14100"/>
          <ac:picMkLst>
            <pc:docMk/>
            <pc:sldMk cId="2398771424" sldId="310"/>
            <ac:picMk id="10" creationId="{85503645-6796-DC28-4D9F-21567D583959}"/>
          </ac:picMkLst>
        </pc:picChg>
        <pc:cxnChg chg="add mod">
          <ac:chgData name="Gabriel Leitão" userId="4cc93afe0794efcc" providerId="LiveId" clId="{02BFF65A-E82D-4F5C-AA69-B5783E5377FE}" dt="2023-01-22T19:16:43.575" v="971" actId="14100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modSp add mod">
        <pc:chgData name="Gabriel Leitão" userId="4cc93afe0794efcc" providerId="LiveId" clId="{02BFF65A-E82D-4F5C-AA69-B5783E5377FE}" dt="2023-01-22T19:29:56.455" v="1040" actId="403"/>
        <pc:sldMkLst>
          <pc:docMk/>
          <pc:sldMk cId="1200830748" sldId="311"/>
        </pc:sldMkLst>
        <pc:spChg chg="mod">
          <ac:chgData name="Gabriel Leitão" userId="4cc93afe0794efcc" providerId="LiveId" clId="{02BFF65A-E82D-4F5C-AA69-B5783E5377FE}" dt="2023-01-22T19:29:56.455" v="1040" actId="403"/>
          <ac:spMkLst>
            <pc:docMk/>
            <pc:sldMk cId="1200830748" sldId="311"/>
            <ac:spMk id="3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9:44.560" v="1037" actId="1076"/>
          <ac:spMkLst>
            <pc:docMk/>
            <pc:sldMk cId="1200830748" sldId="311"/>
            <ac:spMk id="35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8:38.727" v="998" actId="207"/>
          <ac:spMkLst>
            <pc:docMk/>
            <pc:sldMk cId="1200830748" sldId="311"/>
            <ac:spMk id="358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2T19:29:50.052" v="1038" actId="1076"/>
          <ac:picMkLst>
            <pc:docMk/>
            <pc:sldMk cId="1200830748" sldId="311"/>
            <ac:picMk id="3" creationId="{4685629A-8A38-BDB3-EB39-BAA2F2573624}"/>
          </ac:picMkLst>
        </pc:picChg>
        <pc:picChg chg="del">
          <ac:chgData name="Gabriel Leitão" userId="4cc93afe0794efcc" providerId="LiveId" clId="{02BFF65A-E82D-4F5C-AA69-B5783E5377FE}" dt="2023-01-22T19:28:10.705" v="990" actId="478"/>
          <ac:picMkLst>
            <pc:docMk/>
            <pc:sldMk cId="1200830748" sldId="311"/>
            <ac:picMk id="354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35:43.947" v="1087" actId="1076"/>
        <pc:sldMkLst>
          <pc:docMk/>
          <pc:sldMk cId="2720115021" sldId="312"/>
        </pc:sldMkLst>
        <pc:picChg chg="mod">
          <ac:chgData name="Gabriel Leitão" userId="4cc93afe0794efcc" providerId="LiveId" clId="{02BFF65A-E82D-4F5C-AA69-B5783E5377FE}" dt="2023-01-22T19:35:43.947" v="1087" actId="1076"/>
          <ac:picMkLst>
            <pc:docMk/>
            <pc:sldMk cId="2720115021" sldId="312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5:29.609" v="1080" actId="14100"/>
          <ac:picMkLst>
            <pc:docMk/>
            <pc:sldMk cId="2720115021" sldId="312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35:33.337" v="1081" actId="1076"/>
          <ac:cxnSpMkLst>
            <pc:docMk/>
            <pc:sldMk cId="2720115021" sldId="312"/>
            <ac:cxnSpMk id="11" creationId="{9980B908-BC1D-2FCE-516F-096F1639AA9F}"/>
          </ac:cxnSpMkLst>
        </pc:cxnChg>
      </pc:sldChg>
      <pc:sldChg chg="addSp delSp modSp add mod setBg">
        <pc:chgData name="Gabriel Leitão" userId="4cc93afe0794efcc" providerId="LiveId" clId="{02BFF65A-E82D-4F5C-AA69-B5783E5377FE}" dt="2023-01-22T19:57:44.214" v="1430" actId="1076"/>
        <pc:sldMkLst>
          <pc:docMk/>
          <pc:sldMk cId="2130400881" sldId="313"/>
        </pc:sldMkLst>
        <pc:spChg chg="del">
          <ac:chgData name="Gabriel Leitão" userId="4cc93afe0794efcc" providerId="LiveId" clId="{02BFF65A-E82D-4F5C-AA69-B5783E5377FE}" dt="2023-01-22T19:38:15.682" v="1097" actId="478"/>
          <ac:spMkLst>
            <pc:docMk/>
            <pc:sldMk cId="2130400881" sldId="313"/>
            <ac:spMk id="15" creationId="{FF5C8F76-E54A-FF08-159B-560DF58E967D}"/>
          </ac:spMkLst>
        </pc:spChg>
        <pc:spChg chg="mod">
          <ac:chgData name="Gabriel Leitão" userId="4cc93afe0794efcc" providerId="LiveId" clId="{02BFF65A-E82D-4F5C-AA69-B5783E5377FE}" dt="2023-01-22T19:47:52.085" v="1261" actId="20577"/>
          <ac:spMkLst>
            <pc:docMk/>
            <pc:sldMk cId="2130400881" sldId="313"/>
            <ac:spMk id="364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57:31.507" v="1428" actId="1038"/>
          <ac:picMkLst>
            <pc:docMk/>
            <pc:sldMk cId="2130400881" sldId="313"/>
            <ac:picMk id="3" creationId="{53754AE6-265F-A5F5-8EF1-0FC4767E0F15}"/>
          </ac:picMkLst>
        </pc:picChg>
        <pc:picChg chg="del">
          <ac:chgData name="Gabriel Leitão" userId="4cc93afe0794efcc" providerId="LiveId" clId="{02BFF65A-E82D-4F5C-AA69-B5783E5377FE}" dt="2023-01-22T19:37:52.283" v="1091" actId="478"/>
          <ac:picMkLst>
            <pc:docMk/>
            <pc:sldMk cId="2130400881" sldId="313"/>
            <ac:picMk id="5" creationId="{BF336C2E-5A98-F6B4-2D63-4E814EE758B3}"/>
          </ac:picMkLst>
        </pc:picChg>
        <pc:picChg chg="add del mod modCrop">
          <ac:chgData name="Gabriel Leitão" userId="4cc93afe0794efcc" providerId="LiveId" clId="{02BFF65A-E82D-4F5C-AA69-B5783E5377FE}" dt="2023-01-22T19:57:10.492" v="1412" actId="478"/>
          <ac:picMkLst>
            <pc:docMk/>
            <pc:sldMk cId="2130400881" sldId="313"/>
            <ac:picMk id="6" creationId="{835F26B5-0B48-5539-BBC6-AF9CFAFA1F46}"/>
          </ac:picMkLst>
        </pc:picChg>
        <pc:picChg chg="add del mod">
          <ac:chgData name="Gabriel Leitão" userId="4cc93afe0794efcc" providerId="LiveId" clId="{02BFF65A-E82D-4F5C-AA69-B5783E5377FE}" dt="2023-01-22T19:44:34.967" v="1202" actId="478"/>
          <ac:picMkLst>
            <pc:docMk/>
            <pc:sldMk cId="2130400881" sldId="313"/>
            <ac:picMk id="8" creationId="{192A6FE7-84BA-2A48-242A-AA67C2D0B961}"/>
          </ac:picMkLst>
        </pc:picChg>
        <pc:picChg chg="add del">
          <ac:chgData name="Gabriel Leitão" userId="4cc93afe0794efcc" providerId="LiveId" clId="{02BFF65A-E82D-4F5C-AA69-B5783E5377FE}" dt="2023-01-22T19:44:34.137" v="1201" actId="478"/>
          <ac:picMkLst>
            <pc:docMk/>
            <pc:sldMk cId="2130400881" sldId="313"/>
            <ac:picMk id="10" creationId="{A2F7663B-EF8C-0C48-011F-8F09CA8409A0}"/>
          </ac:picMkLst>
        </pc:picChg>
        <pc:picChg chg="add mod">
          <ac:chgData name="Gabriel Leitão" userId="4cc93afe0794efcc" providerId="LiveId" clId="{02BFF65A-E82D-4F5C-AA69-B5783E5377FE}" dt="2023-01-22T19:57:24.016" v="1418" actId="14100"/>
          <ac:picMkLst>
            <pc:docMk/>
            <pc:sldMk cId="2130400881" sldId="313"/>
            <ac:picMk id="12" creationId="{D8B91B27-8D62-DB99-E89A-36C1E2A4A860}"/>
          </ac:picMkLst>
        </pc:picChg>
        <pc:picChg chg="add del mod modCrop">
          <ac:chgData name="Gabriel Leitão" userId="4cc93afe0794efcc" providerId="LiveId" clId="{02BFF65A-E82D-4F5C-AA69-B5783E5377FE}" dt="2023-01-22T19:43:47.256" v="1193" actId="478"/>
          <ac:picMkLst>
            <pc:docMk/>
            <pc:sldMk cId="2130400881" sldId="313"/>
            <ac:picMk id="14" creationId="{AF2FC25E-3F9F-2F21-80EC-026D5A20EAF1}"/>
          </ac:picMkLst>
        </pc:picChg>
        <pc:cxnChg chg="add mod">
          <ac:chgData name="Gabriel Leitão" userId="4cc93afe0794efcc" providerId="LiveId" clId="{02BFF65A-E82D-4F5C-AA69-B5783E5377FE}" dt="2023-01-22T19:57:44.214" v="1430" actId="1076"/>
          <ac:cxnSpMkLst>
            <pc:docMk/>
            <pc:sldMk cId="2130400881" sldId="313"/>
            <ac:cxnSpMk id="21" creationId="{96459008-E008-CC13-C340-E36A9809CC73}"/>
          </ac:cxnSpMkLst>
        </pc:cxnChg>
      </pc:sldChg>
      <pc:sldChg chg="addSp delSp modSp add mod">
        <pc:chgData name="Gabriel Leitão" userId="4cc93afe0794efcc" providerId="LiveId" clId="{02BFF65A-E82D-4F5C-AA69-B5783E5377FE}" dt="2023-01-22T19:59:24.788" v="1469" actId="1035"/>
        <pc:sldMkLst>
          <pc:docMk/>
          <pc:sldMk cId="2919471266" sldId="314"/>
        </pc:sldMkLst>
        <pc:spChg chg="mod">
          <ac:chgData name="Gabriel Leitão" userId="4cc93afe0794efcc" providerId="LiveId" clId="{02BFF65A-E82D-4F5C-AA69-B5783E5377FE}" dt="2023-01-22T19:47:58.043" v="1274" actId="20577"/>
          <ac:spMkLst>
            <pc:docMk/>
            <pc:sldMk cId="2919471266" sldId="314"/>
            <ac:spMk id="364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19:58:29.352" v="1433" actId="478"/>
          <ac:grpSpMkLst>
            <pc:docMk/>
            <pc:sldMk cId="2919471266" sldId="314"/>
            <ac:grpSpMk id="2" creationId="{5C7F13D5-A984-93E0-D17D-E3FCEC11F5C9}"/>
          </ac:grpSpMkLst>
        </pc:grpChg>
        <pc:picChg chg="del">
          <ac:chgData name="Gabriel Leitão" userId="4cc93afe0794efcc" providerId="LiveId" clId="{02BFF65A-E82D-4F5C-AA69-B5783E5377FE}" dt="2023-01-22T19:44:46.030" v="1205" actId="478"/>
          <ac:picMkLst>
            <pc:docMk/>
            <pc:sldMk cId="2919471266" sldId="314"/>
            <ac:picMk id="3" creationId="{53754AE6-265F-A5F5-8EF1-0FC4767E0F15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5" creationId="{F56C0118-B0AC-C0A8-EEF7-5EF116E87797}"/>
          </ac:picMkLst>
        </pc:picChg>
        <pc:picChg chg="del mod">
          <ac:chgData name="Gabriel Leitão" userId="4cc93afe0794efcc" providerId="LiveId" clId="{02BFF65A-E82D-4F5C-AA69-B5783E5377FE}" dt="2023-01-22T19:45:02.479" v="1212" actId="478"/>
          <ac:picMkLst>
            <pc:docMk/>
            <pc:sldMk cId="2919471266" sldId="314"/>
            <ac:picMk id="6" creationId="{835F26B5-0B48-5539-BBC6-AF9CFAFA1F46}"/>
          </ac:picMkLst>
        </pc:picChg>
        <pc:picChg chg="del mod modCrop">
          <ac:chgData name="Gabriel Leitão" userId="4cc93afe0794efcc" providerId="LiveId" clId="{02BFF65A-E82D-4F5C-AA69-B5783E5377FE}" dt="2023-01-22T19:58:28.577" v="1432" actId="478"/>
          <ac:picMkLst>
            <pc:docMk/>
            <pc:sldMk cId="2919471266" sldId="314"/>
            <ac:picMk id="8" creationId="{192A6FE7-84BA-2A48-242A-AA67C2D0B961}"/>
          </ac:picMkLst>
        </pc:picChg>
        <pc:picChg chg="mod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0" creationId="{A2F7663B-EF8C-0C48-011F-8F09CA8409A0}"/>
          </ac:picMkLst>
        </pc:picChg>
        <pc:picChg chg="add mod modCrop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2" creationId="{2287F6D8-4BAF-24BD-0111-0C76575C53F7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16" creationId="{1C871E6E-DE75-A9A9-B093-D30C1D7FAD96}"/>
          </ac:picMkLst>
        </pc:picChg>
      </pc:sldChg>
      <pc:sldChg chg="addSp delSp modSp add mod">
        <pc:chgData name="Gabriel Leitão" userId="4cc93afe0794efcc" providerId="LiveId" clId="{02BFF65A-E82D-4F5C-AA69-B5783E5377FE}" dt="2023-01-22T19:49:25.105" v="1335" actId="1076"/>
        <pc:sldMkLst>
          <pc:docMk/>
          <pc:sldMk cId="2849120314" sldId="315"/>
        </pc:sldMkLst>
        <pc:spChg chg="mod">
          <ac:chgData name="Gabriel Leitão" userId="4cc93afe0794efcc" providerId="LiveId" clId="{02BFF65A-E82D-4F5C-AA69-B5783E5377FE}" dt="2023-01-22T19:48:14.465" v="1333" actId="20577"/>
          <ac:spMkLst>
            <pc:docMk/>
            <pc:sldMk cId="2849120314" sldId="315"/>
            <ac:spMk id="364" creationId="{00000000-0000-0000-0000-000000000000}"/>
          </ac:spMkLst>
        </pc:spChg>
        <pc:grpChg chg="del">
          <ac:chgData name="Gabriel Leitão" userId="4cc93afe0794efcc" providerId="LiveId" clId="{02BFF65A-E82D-4F5C-AA69-B5783E5377FE}" dt="2023-01-22T19:47:20.623" v="1247" actId="478"/>
          <ac:grpSpMkLst>
            <pc:docMk/>
            <pc:sldMk cId="2849120314" sldId="315"/>
            <ac:grpSpMk id="2" creationId="{5C7F13D5-A984-93E0-D17D-E3FCEC11F5C9}"/>
          </ac:grpSpMkLst>
        </pc:grpChg>
        <pc:picChg chg="add mod">
          <ac:chgData name="Gabriel Leitão" userId="4cc93afe0794efcc" providerId="LiveId" clId="{02BFF65A-E82D-4F5C-AA69-B5783E5377FE}" dt="2023-01-22T19:49:25.105" v="1335" actId="1076"/>
          <ac:picMkLst>
            <pc:docMk/>
            <pc:sldMk cId="2849120314" sldId="315"/>
            <ac:picMk id="4" creationId="{798621AB-13D2-9FC6-1929-5E0436F6A76C}"/>
          </ac:picMkLst>
        </pc:picChg>
        <pc:picChg chg="del">
          <ac:chgData name="Gabriel Leitão" userId="4cc93afe0794efcc" providerId="LiveId" clId="{02BFF65A-E82D-4F5C-AA69-B5783E5377FE}" dt="2023-01-22T19:47:20.623" v="1247" actId="478"/>
          <ac:picMkLst>
            <pc:docMk/>
            <pc:sldMk cId="2849120314" sldId="315"/>
            <ac:picMk id="8" creationId="{192A6FE7-84BA-2A48-242A-AA67C2D0B961}"/>
          </ac:picMkLst>
        </pc:picChg>
      </pc:sldChg>
      <pc:sldChg chg="addSp delSp modSp add mod setBg">
        <pc:chgData name="Gabriel Leitão" userId="4cc93afe0794efcc" providerId="LiveId" clId="{02BFF65A-E82D-4F5C-AA69-B5783E5377FE}" dt="2023-01-22T19:54:53.239" v="1411" actId="1035"/>
        <pc:sldMkLst>
          <pc:docMk/>
          <pc:sldMk cId="626459024" sldId="316"/>
        </pc:sldMkLst>
        <pc:spChg chg="mod">
          <ac:chgData name="Gabriel Leitão" userId="4cc93afe0794efcc" providerId="LiveId" clId="{02BFF65A-E82D-4F5C-AA69-B5783E5377FE}" dt="2023-01-22T19:50:38.074" v="1360" actId="20577"/>
          <ac:spMkLst>
            <pc:docMk/>
            <pc:sldMk cId="626459024" sldId="316"/>
            <ac:spMk id="33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50:23.668" v="1337"/>
          <ac:spMkLst>
            <pc:docMk/>
            <pc:sldMk cId="626459024" sldId="316"/>
            <ac:spMk id="339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9:54:14.134" v="1384" actId="478"/>
          <ac:picMkLst>
            <pc:docMk/>
            <pc:sldMk cId="626459024" sldId="316"/>
            <ac:picMk id="12" creationId="{9C7DD693-878F-4C20-DF53-44F392EC4E31}"/>
          </ac:picMkLst>
        </pc:picChg>
        <pc:picChg chg="mod">
          <ac:chgData name="Gabriel Leitão" userId="4cc93afe0794efcc" providerId="LiveId" clId="{02BFF65A-E82D-4F5C-AA69-B5783E5377FE}" dt="2023-01-22T19:54:53.239" v="1411" actId="1035"/>
          <ac:picMkLst>
            <pc:docMk/>
            <pc:sldMk cId="626459024" sldId="316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19:54:27.749" v="1389" actId="1076"/>
          <ac:picMkLst>
            <pc:docMk/>
            <pc:sldMk cId="626459024" sldId="316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54:38.927" v="1393" actId="1076"/>
          <ac:cxnSpMkLst>
            <pc:docMk/>
            <pc:sldMk cId="626459024" sldId="316"/>
            <ac:cxnSpMk id="11" creationId="{9980B908-BC1D-2FCE-516F-096F1639AA9F}"/>
          </ac:cxnSpMkLst>
        </pc:cxnChg>
      </pc:sldChg>
      <pc:sldChg chg="addSp delSp modSp add mod">
        <pc:chgData name="Gabriel Leitão" userId="4cc93afe0794efcc" providerId="LiveId" clId="{02BFF65A-E82D-4F5C-AA69-B5783E5377FE}" dt="2023-01-22T20:17:36.280" v="1524" actId="1076"/>
        <pc:sldMkLst>
          <pc:docMk/>
          <pc:sldMk cId="3218101363" sldId="317"/>
        </pc:sldMkLst>
        <pc:spChg chg="mod">
          <ac:chgData name="Gabriel Leitão" userId="4cc93afe0794efcc" providerId="LiveId" clId="{02BFF65A-E82D-4F5C-AA69-B5783E5377FE}" dt="2023-01-22T20:01:16.907" v="1480" actId="20577"/>
          <ac:spMkLst>
            <pc:docMk/>
            <pc:sldMk cId="3218101363" sldId="317"/>
            <ac:spMk id="33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20:05:11.889" v="1514" actId="1076"/>
          <ac:picMkLst>
            <pc:docMk/>
            <pc:sldMk cId="3218101363" sldId="317"/>
            <ac:picMk id="3" creationId="{8F005180-E9A6-E878-C209-76D730BD63A2}"/>
          </ac:picMkLst>
        </pc:picChg>
        <pc:picChg chg="add mod modCrop">
          <ac:chgData name="Gabriel Leitão" userId="4cc93afe0794efcc" providerId="LiveId" clId="{02BFF65A-E82D-4F5C-AA69-B5783E5377FE}" dt="2023-01-22T20:17:36.280" v="1524" actId="1076"/>
          <ac:picMkLst>
            <pc:docMk/>
            <pc:sldMk cId="3218101363" sldId="317"/>
            <ac:picMk id="15" creationId="{E810467B-6353-D55E-9284-F0902BCB55F3}"/>
          </ac:picMkLst>
        </pc:picChg>
        <pc:picChg chg="add mod">
          <ac:chgData name="Gabriel Leitão" userId="4cc93afe0794efcc" providerId="LiveId" clId="{02BFF65A-E82D-4F5C-AA69-B5783E5377FE}" dt="2023-01-22T20:03:38.283" v="1494" actId="571"/>
          <ac:picMkLst>
            <pc:docMk/>
            <pc:sldMk cId="3218101363" sldId="317"/>
            <ac:picMk id="16" creationId="{D7D4398B-9DAC-C677-EDE4-F38773D4185D}"/>
          </ac:picMkLst>
        </pc:picChg>
        <pc:picChg chg="del">
          <ac:chgData name="Gabriel Leitão" userId="4cc93afe0794efcc" providerId="LiveId" clId="{02BFF65A-E82D-4F5C-AA69-B5783E5377FE}" dt="2023-01-22T20:02:51.508" v="1483" actId="478"/>
          <ac:picMkLst>
            <pc:docMk/>
            <pc:sldMk cId="3218101363" sldId="317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20:05:57.084" v="1522" actId="1076"/>
          <ac:picMkLst>
            <pc:docMk/>
            <pc:sldMk cId="3218101363" sldId="317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20:05:15.142" v="1515" actId="1076"/>
          <ac:cxnSpMkLst>
            <pc:docMk/>
            <pc:sldMk cId="3218101363" sldId="317"/>
            <ac:cxnSpMk id="11" creationId="{9980B908-BC1D-2FCE-516F-096F1639AA9F}"/>
          </ac:cxnSpMkLst>
        </pc:cxnChg>
        <pc:cxnChg chg="add mod">
          <ac:chgData name="Gabriel Leitão" userId="4cc93afe0794efcc" providerId="LiveId" clId="{02BFF65A-E82D-4F5C-AA69-B5783E5377FE}" dt="2023-01-22T20:17:34.394" v="1523" actId="1076"/>
          <ac:cxnSpMkLst>
            <pc:docMk/>
            <pc:sldMk cId="3218101363" sldId="317"/>
            <ac:cxnSpMk id="14" creationId="{03EBDCD2-6FD0-6588-27EA-CAE8806C7293}"/>
          </ac:cxnSpMkLst>
        </pc:cxnChg>
      </pc:sldChg>
      <pc:sldChg chg="addSp modSp add mod ord setBg">
        <pc:chgData name="Gabriel Leitão" userId="4cc93afe0794efcc" providerId="LiveId" clId="{02BFF65A-E82D-4F5C-AA69-B5783E5377FE}" dt="2023-01-23T03:06:14.147" v="4393" actId="1076"/>
        <pc:sldMkLst>
          <pc:docMk/>
          <pc:sldMk cId="3666040122" sldId="318"/>
        </pc:sldMkLst>
        <pc:spChg chg="add mod">
          <ac:chgData name="Gabriel Leitão" userId="4cc93afe0794efcc" providerId="LiveId" clId="{02BFF65A-E82D-4F5C-AA69-B5783E5377FE}" dt="2023-01-23T03:06:14.147" v="4393" actId="1076"/>
          <ac:spMkLst>
            <pc:docMk/>
            <pc:sldMk cId="3666040122" sldId="318"/>
            <ac:spMk id="9" creationId="{CE2B50E8-BD5D-805C-220B-5F82B0BD62CE}"/>
          </ac:spMkLst>
        </pc:spChg>
        <pc:spChg chg="add mod">
          <ac:chgData name="Gabriel Leitão" userId="4cc93afe0794efcc" providerId="LiveId" clId="{02BFF65A-E82D-4F5C-AA69-B5783E5377FE}" dt="2023-01-23T03:06:14.147" v="4393" actId="1076"/>
          <ac:spMkLst>
            <pc:docMk/>
            <pc:sldMk cId="3666040122" sldId="318"/>
            <ac:spMk id="10" creationId="{DA8A5611-CF2D-4331-E0A3-617E1DC5E9C1}"/>
          </ac:spMkLst>
        </pc:spChg>
        <pc:spChg chg="mod">
          <ac:chgData name="Gabriel Leitão" userId="4cc93afe0794efcc" providerId="LiveId" clId="{02BFF65A-E82D-4F5C-AA69-B5783E5377FE}" dt="2023-01-23T03:03:50.763" v="4280" actId="20577"/>
          <ac:spMkLst>
            <pc:docMk/>
            <pc:sldMk cId="3666040122" sldId="318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3:06:14.147" v="4393" actId="1076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add mod ord setBg">
        <pc:chgData name="Gabriel Leitão" userId="4cc93afe0794efcc" providerId="LiveId" clId="{02BFF65A-E82D-4F5C-AA69-B5783E5377FE}" dt="2023-01-23T00:50:55.988" v="2654" actId="1076"/>
        <pc:sldMkLst>
          <pc:docMk/>
          <pc:sldMk cId="3316581577" sldId="319"/>
        </pc:sldMkLst>
        <pc:spChg chg="add del mod">
          <ac:chgData name="Gabriel Leitão" userId="4cc93afe0794efcc" providerId="LiveId" clId="{02BFF65A-E82D-4F5C-AA69-B5783E5377FE}" dt="2023-01-23T00:33:44.967" v="2293" actId="478"/>
          <ac:spMkLst>
            <pc:docMk/>
            <pc:sldMk cId="3316581577" sldId="319"/>
            <ac:spMk id="4" creationId="{C65F869C-F15D-55D8-778C-95846D469A3E}"/>
          </ac:spMkLst>
        </pc:spChg>
        <pc:spChg chg="add del mod">
          <ac:chgData name="Gabriel Leitão" userId="4cc93afe0794efcc" providerId="LiveId" clId="{02BFF65A-E82D-4F5C-AA69-B5783E5377FE}" dt="2023-01-23T00:30:33.352" v="2212"/>
          <ac:spMkLst>
            <pc:docMk/>
            <pc:sldMk cId="3316581577" sldId="319"/>
            <ac:spMk id="6" creationId="{8BA5F263-9E4E-F9BF-BC7A-DA1E20F5618E}"/>
          </ac:spMkLst>
        </pc:spChg>
        <pc:spChg chg="add del">
          <ac:chgData name="Gabriel Leitão" userId="4cc93afe0794efcc" providerId="LiveId" clId="{02BFF65A-E82D-4F5C-AA69-B5783E5377FE}" dt="2023-01-23T00:10:42.139" v="2104" actId="22"/>
          <ac:spMkLst>
            <pc:docMk/>
            <pc:sldMk cId="3316581577" sldId="319"/>
            <ac:spMk id="9" creationId="{CE9E8464-F7CA-3524-C4E1-025143EEC179}"/>
          </ac:spMkLst>
        </pc:spChg>
        <pc:spChg chg="add mod">
          <ac:chgData name="Gabriel Leitão" userId="4cc93afe0794efcc" providerId="LiveId" clId="{02BFF65A-E82D-4F5C-AA69-B5783E5377FE}" dt="2023-01-23T00:49:10.424" v="2652" actId="113"/>
          <ac:spMkLst>
            <pc:docMk/>
            <pc:sldMk cId="3316581577" sldId="319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0:42:25.431" v="2531" actId="20577"/>
          <ac:spMkLst>
            <pc:docMk/>
            <pc:sldMk cId="3316581577" sldId="319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0:50:55.988" v="2654" actId="1076"/>
          <ac:spMkLst>
            <pc:docMk/>
            <pc:sldMk cId="3316581577" sldId="319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0:38:20.270" v="2299" actId="1076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02BFF65A-E82D-4F5C-AA69-B5783E5377FE}" dt="2023-01-23T00:30:33.352" v="2212"/>
          <ac:graphicFrameMkLst>
            <pc:docMk/>
            <pc:sldMk cId="3316581577" sldId="319"/>
            <ac:graphicFrameMk id="5" creationId="{6C16B9F8-09C5-B2FB-AB38-ED5D57E2CF2A}"/>
          </ac:graphicFrameMkLst>
        </pc:graphicFrameChg>
      </pc:sldChg>
      <pc:sldChg chg="add del setBg">
        <pc:chgData name="Gabriel Leitão" userId="4cc93afe0794efcc" providerId="LiveId" clId="{02BFF65A-E82D-4F5C-AA69-B5783E5377FE}" dt="2023-01-22T23:57:51.736" v="1710" actId="47"/>
        <pc:sldMkLst>
          <pc:docMk/>
          <pc:sldMk cId="44862640" sldId="320"/>
        </pc:sldMkLst>
      </pc:sldChg>
      <pc:sldChg chg="addSp delSp modSp add mod">
        <pc:chgData name="Gabriel Leitão" userId="4cc93afe0794efcc" providerId="LiveId" clId="{02BFF65A-E82D-4F5C-AA69-B5783E5377FE}" dt="2023-01-23T02:02:35.800" v="3387"/>
        <pc:sldMkLst>
          <pc:docMk/>
          <pc:sldMk cId="16438888" sldId="321"/>
        </pc:sldMkLst>
        <pc:spChg chg="del">
          <ac:chgData name="Gabriel Leitão" userId="4cc93afe0794efcc" providerId="LiveId" clId="{02BFF65A-E82D-4F5C-AA69-B5783E5377FE}" dt="2023-01-22T23:57:39.422" v="1709" actId="478"/>
          <ac:spMkLst>
            <pc:docMk/>
            <pc:sldMk cId="16438888" sldId="321"/>
            <ac:spMk id="11" creationId="{120303B6-3B3C-011B-50B5-766415D858F7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2" creationId="{B23F848F-7AC0-E958-BBA5-5B74212B77F8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3" creationId="{D9CC7806-DD96-DBA0-04C3-2E6BE0CDFFB2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4" creationId="{B06EC164-A05E-4FD9-6A57-BAD15706D29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5" creationId="{295892F2-4BEB-6F1D-43C7-5FB55D777A2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18" creationId="{99EE964F-169B-B0C6-0611-C487DA17BF8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1" creationId="{64E7F047-81E6-E86B-2702-99A98A40F934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2" creationId="{C51C05CA-29A5-4979-A02B-E3B15D7E0095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3" creationId="{3F800F56-78DC-CCE9-1368-7ACA1C62434E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4" creationId="{CEAD7B74-2EFA-7064-85F3-F589157A96CB}"/>
          </ac:spMkLst>
        </pc:spChg>
        <pc:spChg chg="del mod">
          <ac:chgData name="Gabriel Leitão" userId="4cc93afe0794efcc" providerId="LiveId" clId="{02BFF65A-E82D-4F5C-AA69-B5783E5377FE}" dt="2023-01-23T02:02:35.413" v="3386" actId="478"/>
          <ac:spMkLst>
            <pc:docMk/>
            <pc:sldMk cId="16438888" sldId="321"/>
            <ac:spMk id="25" creationId="{58065C41-D7E8-D293-09C2-C8896F91090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30" creationId="{EC125CE2-7DF1-6019-9EC0-2270FA336959}"/>
          </ac:spMkLst>
        </pc:spChg>
        <pc:graphicFrameChg chg="add mod">
          <ac:chgData name="Gabriel Leitão" userId="4cc93afe0794efcc" providerId="LiveId" clId="{02BFF65A-E82D-4F5C-AA69-B5783E5377FE}" dt="2023-01-23T02:02:35.800" v="3387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28:03.229" v="3140" actId="404"/>
        <pc:sldMkLst>
          <pc:docMk/>
          <pc:sldMk cId="82933564" sldId="322"/>
        </pc:sldMkLst>
        <pc:spChg chg="mod">
          <ac:chgData name="Gabriel Leitão" userId="4cc93afe0794efcc" providerId="LiveId" clId="{02BFF65A-E82D-4F5C-AA69-B5783E5377FE}" dt="2023-01-23T01:28:00.413" v="3139" actId="404"/>
          <ac:spMkLst>
            <pc:docMk/>
            <pc:sldMk cId="82933564" sldId="322"/>
            <ac:spMk id="11" creationId="{120303B6-3B3C-011B-50B5-766415D858F7}"/>
          </ac:spMkLst>
        </pc:spChg>
        <pc:spChg chg="mod">
          <ac:chgData name="Gabriel Leitão" userId="4cc93afe0794efcc" providerId="LiveId" clId="{02BFF65A-E82D-4F5C-AA69-B5783E5377FE}" dt="2023-01-23T00:48:11.462" v="2640" actId="1076"/>
          <ac:spMkLst>
            <pc:docMk/>
            <pc:sldMk cId="82933564" sldId="322"/>
            <ac:spMk id="12" creationId="{B23F848F-7AC0-E958-BBA5-5B74212B77F8}"/>
          </ac:spMkLst>
        </pc:spChg>
        <pc:spChg chg="add mod">
          <ac:chgData name="Gabriel Leitão" userId="4cc93afe0794efcc" providerId="LiveId" clId="{02BFF65A-E82D-4F5C-AA69-B5783E5377FE}" dt="2023-01-23T01:28:03.229" v="3140" actId="404"/>
          <ac:spMkLst>
            <pc:docMk/>
            <pc:sldMk cId="82933564" sldId="322"/>
            <ac:spMk id="13" creationId="{4A752C00-E954-67C1-1669-78F99F201917}"/>
          </ac:spMkLst>
        </pc:spChg>
        <pc:spChg chg="add del">
          <ac:chgData name="Gabriel Leitão" userId="4cc93afe0794efcc" providerId="LiveId" clId="{02BFF65A-E82D-4F5C-AA69-B5783E5377FE}" dt="2023-01-23T00:44:55.372" v="2581" actId="22"/>
          <ac:spMkLst>
            <pc:docMk/>
            <pc:sldMk cId="82933564" sldId="322"/>
            <ac:spMk id="14" creationId="{C6A3B59A-4338-99B8-450F-04DF04E1E137}"/>
          </ac:spMkLst>
        </pc:spChg>
        <pc:spChg chg="add mod">
          <ac:chgData name="Gabriel Leitão" userId="4cc93afe0794efcc" providerId="LiveId" clId="{02BFF65A-E82D-4F5C-AA69-B5783E5377FE}" dt="2023-01-23T00:46:45.767" v="2632" actId="14100"/>
          <ac:spMkLst>
            <pc:docMk/>
            <pc:sldMk cId="82933564" sldId="322"/>
            <ac:spMk id="16" creationId="{9E2C8202-CA87-E333-2D1C-C5C7A61D7C58}"/>
          </ac:spMkLst>
        </pc:spChg>
        <pc:spChg chg="mod">
          <ac:chgData name="Gabriel Leitão" userId="4cc93afe0794efcc" providerId="LiveId" clId="{02BFF65A-E82D-4F5C-AA69-B5783E5377FE}" dt="2023-01-23T00:50:41.787" v="2653" actId="2711"/>
          <ac:spMkLst>
            <pc:docMk/>
            <pc:sldMk cId="82933564" sldId="322"/>
            <ac:spMk id="25" creationId="{58065C41-D7E8-D293-09C2-C8896F910902}"/>
          </ac:spMkLst>
        </pc:spChg>
        <pc:spChg chg="del">
          <ac:chgData name="Gabriel Leitão" userId="4cc93afe0794efcc" providerId="LiveId" clId="{02BFF65A-E82D-4F5C-AA69-B5783E5377FE}" dt="2023-01-23T00:01:34.183" v="1811" actId="478"/>
          <ac:spMkLst>
            <pc:docMk/>
            <pc:sldMk cId="82933564" sldId="322"/>
            <ac:spMk id="30" creationId="{79BBE7BB-C6AB-61F8-4EDB-40FCEA4FD52C}"/>
          </ac:spMkLst>
        </pc:spChg>
        <pc:spChg chg="del">
          <ac:chgData name="Gabriel Leitão" userId="4cc93afe0794efcc" providerId="LiveId" clId="{02BFF65A-E82D-4F5C-AA69-B5783E5377FE}" dt="2023-01-23T00:01:36.636" v="1812" actId="478"/>
          <ac:spMkLst>
            <pc:docMk/>
            <pc:sldMk cId="82933564" sldId="322"/>
            <ac:spMk id="31" creationId="{07D793AB-D276-AE4E-6647-7AB179E606BD}"/>
          </ac:spMkLst>
        </pc:spChg>
      </pc:sldChg>
      <pc:sldChg chg="addSp modSp add del mod ord">
        <pc:chgData name="Gabriel Leitão" userId="4cc93afe0794efcc" providerId="LiveId" clId="{02BFF65A-E82D-4F5C-AA69-B5783E5377FE}" dt="2023-01-23T00:46:53.273" v="2633" actId="2696"/>
        <pc:sldMkLst>
          <pc:docMk/>
          <pc:sldMk cId="3054602015" sldId="323"/>
        </pc:sldMkLst>
        <pc:spChg chg="add mod">
          <ac:chgData name="Gabriel Leitão" userId="4cc93afe0794efcc" providerId="LiveId" clId="{02BFF65A-E82D-4F5C-AA69-B5783E5377FE}" dt="2023-01-23T00:06:47.255" v="1964" actId="14100"/>
          <ac:spMkLst>
            <pc:docMk/>
            <pc:sldMk cId="3054602015" sldId="323"/>
            <ac:spMk id="8" creationId="{024F0FF3-602C-033D-A2CB-08D779B3B326}"/>
          </ac:spMkLst>
        </pc:spChg>
        <pc:spChg chg="add mod">
          <ac:chgData name="Gabriel Leitão" userId="4cc93afe0794efcc" providerId="LiveId" clId="{02BFF65A-E82D-4F5C-AA69-B5783E5377FE}" dt="2023-01-23T00:09:20.190" v="2072" actId="1076"/>
          <ac:spMkLst>
            <pc:docMk/>
            <pc:sldMk cId="3054602015" sldId="323"/>
            <ac:spMk id="9" creationId="{3879B689-B166-576A-B04B-1EFD92EB7036}"/>
          </ac:spMkLst>
        </pc:spChg>
        <pc:spChg chg="mod">
          <ac:chgData name="Gabriel Leitão" userId="4cc93afe0794efcc" providerId="LiveId" clId="{02BFF65A-E82D-4F5C-AA69-B5783E5377FE}" dt="2023-01-23T00:06:39.769" v="1962" actId="20577"/>
          <ac:spMkLst>
            <pc:docMk/>
            <pc:sldMk cId="3054602015" sldId="323"/>
            <ac:spMk id="548" creationId="{00000000-0000-0000-0000-000000000000}"/>
          </ac:spMkLst>
        </pc:spChg>
      </pc:sldChg>
      <pc:sldChg chg="add">
        <pc:chgData name="Gabriel Leitão" userId="4cc93afe0794efcc" providerId="LiveId" clId="{02BFF65A-E82D-4F5C-AA69-B5783E5377FE}" dt="2023-01-23T00:10:19.473" v="2089" actId="2890"/>
        <pc:sldMkLst>
          <pc:docMk/>
          <pc:sldMk cId="2440173506" sldId="324"/>
        </pc:sldMkLst>
      </pc:sldChg>
      <pc:sldChg chg="addSp delSp modSp add del mod">
        <pc:chgData name="Gabriel Leitão" userId="4cc93afe0794efcc" providerId="LiveId" clId="{02BFF65A-E82D-4F5C-AA69-B5783E5377FE}" dt="2023-01-23T01:22:11.427" v="3044" actId="47"/>
        <pc:sldMkLst>
          <pc:docMk/>
          <pc:sldMk cId="1801651008" sldId="325"/>
        </pc:sldMkLst>
        <pc:spChg chg="del">
          <ac:chgData name="Gabriel Leitão" userId="4cc93afe0794efcc" providerId="LiveId" clId="{02BFF65A-E82D-4F5C-AA69-B5783E5377FE}" dt="2023-01-23T00:33:50.446" v="2294" actId="478"/>
          <ac:spMkLst>
            <pc:docMk/>
            <pc:sldMk cId="1801651008" sldId="325"/>
            <ac:spMk id="4" creationId="{C65F869C-F15D-55D8-778C-95846D469A3E}"/>
          </ac:spMkLst>
        </pc:spChg>
        <pc:spChg chg="add mod">
          <ac:chgData name="Gabriel Leitão" userId="4cc93afe0794efcc" providerId="LiveId" clId="{02BFF65A-E82D-4F5C-AA69-B5783E5377FE}" dt="2023-01-23T00:26:56.697" v="2156"/>
          <ac:spMkLst>
            <pc:docMk/>
            <pc:sldMk cId="1801651008" sldId="325"/>
            <ac:spMk id="5" creationId="{CC8E386B-37B7-CD0F-5935-BC87F6D78941}"/>
          </ac:spMkLst>
        </pc:spChg>
        <pc:spChg chg="add del mod">
          <ac:chgData name="Gabriel Leitão" userId="4cc93afe0794efcc" providerId="LiveId" clId="{02BFF65A-E82D-4F5C-AA69-B5783E5377FE}" dt="2023-01-23T01:06:17.901" v="2877"/>
          <ac:spMkLst>
            <pc:docMk/>
            <pc:sldMk cId="1801651008" sldId="325"/>
            <ac:spMk id="12" creationId="{627BEE12-D930-0C48-6EF6-FD507B9025B9}"/>
          </ac:spMkLst>
        </pc:spChg>
        <pc:spChg chg="add del mod">
          <ac:chgData name="Gabriel Leitão" userId="4cc93afe0794efcc" providerId="LiveId" clId="{02BFF65A-E82D-4F5C-AA69-B5783E5377FE}" dt="2023-01-23T01:06:29.134" v="2883" actId="478"/>
          <ac:spMkLst>
            <pc:docMk/>
            <pc:sldMk cId="1801651008" sldId="325"/>
            <ac:spMk id="13" creationId="{D37B956B-C2D9-3456-C891-9112745D7578}"/>
          </ac:spMkLst>
        </pc:spChg>
        <pc:spChg chg="mod">
          <ac:chgData name="Gabriel Leitão" userId="4cc93afe0794efcc" providerId="LiveId" clId="{02BFF65A-E82D-4F5C-AA69-B5783E5377FE}" dt="2023-01-23T01:14:32.478" v="3015" actId="113"/>
          <ac:spMkLst>
            <pc:docMk/>
            <pc:sldMk cId="1801651008" sldId="325"/>
            <ac:spMk id="54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3T01:11:51.891" v="2974" actId="1035"/>
          <ac:spMkLst>
            <pc:docMk/>
            <pc:sldMk cId="1801651008" sldId="325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12:54.307" v="2994" actId="255"/>
          <ac:graphicFrameMkLst>
            <pc:docMk/>
            <pc:sldMk cId="1801651008" sldId="325"/>
            <ac:graphicFrameMk id="2" creationId="{4C144288-8005-7747-51E8-D4A9337DD9C9}"/>
          </ac:graphicFrameMkLst>
        </pc:graphicFrameChg>
        <pc:graphicFrameChg chg="del">
          <ac:chgData name="Gabriel Leitão" userId="4cc93afe0794efcc" providerId="LiveId" clId="{02BFF65A-E82D-4F5C-AA69-B5783E5377FE}" dt="2023-01-23T00:26:56.137" v="2155" actId="478"/>
          <ac:graphicFrameMkLst>
            <pc:docMk/>
            <pc:sldMk cId="1801651008" sldId="325"/>
            <ac:graphicFrameMk id="3" creationId="{35A4BA30-DAF8-0976-0B18-EE6054B8446D}"/>
          </ac:graphicFrameMkLst>
        </pc:graphicFrameChg>
        <pc:picChg chg="add mod modCrop">
          <ac:chgData name="Gabriel Leitão" userId="4cc93afe0794efcc" providerId="LiveId" clId="{02BFF65A-E82D-4F5C-AA69-B5783E5377FE}" dt="2023-01-23T01:12:59.121" v="2998" actId="1036"/>
          <ac:picMkLst>
            <pc:docMk/>
            <pc:sldMk cId="1801651008" sldId="325"/>
            <ac:picMk id="7" creationId="{A204EAC9-0B35-84A1-F098-F5F9D03573E2}"/>
          </ac:picMkLst>
        </pc:picChg>
      </pc:sldChg>
      <pc:sldChg chg="delSp modSp add del mod">
        <pc:chgData name="Gabriel Leitão" userId="4cc93afe0794efcc" providerId="LiveId" clId="{02BFF65A-E82D-4F5C-AA69-B5783E5377FE}" dt="2023-01-23T00:39:08.161" v="2344" actId="47"/>
        <pc:sldMkLst>
          <pc:docMk/>
          <pc:sldMk cId="1585790437" sldId="326"/>
        </pc:sldMkLst>
        <pc:spChg chg="del mod">
          <ac:chgData name="Gabriel Leitão" userId="4cc93afe0794efcc" providerId="LiveId" clId="{02BFF65A-E82D-4F5C-AA69-B5783E5377FE}" dt="2023-01-23T00:39:05.931" v="2343" actId="478"/>
          <ac:spMkLst>
            <pc:docMk/>
            <pc:sldMk cId="1585790437" sldId="326"/>
            <ac:spMk id="14" creationId="{B5CDBA52-9BDD-5F6B-79BF-45A699E1AA8B}"/>
          </ac:spMkLst>
        </pc:spChg>
      </pc:sldChg>
      <pc:sldChg chg="addSp delSp modSp add mod ord">
        <pc:chgData name="Gabriel Leitão" userId="4cc93afe0794efcc" providerId="LiveId" clId="{02BFF65A-E82D-4F5C-AA69-B5783E5377FE}" dt="2023-01-23T01:47:56.499" v="3230"/>
        <pc:sldMkLst>
          <pc:docMk/>
          <pc:sldMk cId="3808372175" sldId="326"/>
        </pc:sldMkLst>
        <pc:spChg chg="mod">
          <ac:chgData name="Gabriel Leitão" userId="4cc93afe0794efcc" providerId="LiveId" clId="{02BFF65A-E82D-4F5C-AA69-B5783E5377FE}" dt="2023-01-23T00:44:01.683" v="2562" actId="1076"/>
          <ac:spMkLst>
            <pc:docMk/>
            <pc:sldMk cId="3808372175" sldId="326"/>
            <ac:spMk id="14" creationId="{B5CDBA52-9BDD-5F6B-79BF-45A699E1AA8B}"/>
          </ac:spMkLst>
        </pc:spChg>
        <pc:spChg chg="del">
          <ac:chgData name="Gabriel Leitão" userId="4cc93afe0794efcc" providerId="LiveId" clId="{02BFF65A-E82D-4F5C-AA69-B5783E5377FE}" dt="2023-01-23T00:42:31.833" v="2532" actId="478"/>
          <ac:spMkLst>
            <pc:docMk/>
            <pc:sldMk cId="3808372175" sldId="326"/>
            <ac:spMk id="15" creationId="{0F2E4381-90C0-5FE3-D5C8-E9170ABB5249}"/>
          </ac:spMkLst>
        </pc:spChg>
        <pc:graphicFrameChg chg="add del mod modGraphic">
          <ac:chgData name="Gabriel Leitão" userId="4cc93afe0794efcc" providerId="LiveId" clId="{02BFF65A-E82D-4F5C-AA69-B5783E5377FE}" dt="2023-01-23T00:51:58.797" v="2656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45:59.247" v="3228" actId="14100"/>
        <pc:sldMkLst>
          <pc:docMk/>
          <pc:sldMk cId="1525311111" sldId="327"/>
        </pc:sldMkLst>
        <pc:spChg chg="add del mod">
          <ac:chgData name="Gabriel Leitão" userId="4cc93afe0794efcc" providerId="LiveId" clId="{02BFF65A-E82D-4F5C-AA69-B5783E5377FE}" dt="2023-01-23T00:56:49.277" v="2750" actId="478"/>
          <ac:spMkLst>
            <pc:docMk/>
            <pc:sldMk cId="1525311111" sldId="327"/>
            <ac:spMk id="4" creationId="{D6675130-B064-A03B-0575-26F67B0A7566}"/>
          </ac:spMkLst>
        </pc:spChg>
        <pc:spChg chg="add del mod">
          <ac:chgData name="Gabriel Leitão" userId="4cc93afe0794efcc" providerId="LiveId" clId="{02BFF65A-E82D-4F5C-AA69-B5783E5377FE}" dt="2023-01-23T00:56:44.731" v="2749" actId="478"/>
          <ac:spMkLst>
            <pc:docMk/>
            <pc:sldMk cId="1525311111" sldId="327"/>
            <ac:spMk id="6" creationId="{5C9DDF5C-9BB1-3EA2-C480-D4227FEE3809}"/>
          </ac:spMkLst>
        </pc:spChg>
        <pc:spChg chg="mod">
          <ac:chgData name="Gabriel Leitão" userId="4cc93afe0794efcc" providerId="LiveId" clId="{02BFF65A-E82D-4F5C-AA69-B5783E5377FE}" dt="2023-01-23T01:15:26.316" v="3031" actId="1035"/>
          <ac:spMkLst>
            <pc:docMk/>
            <pc:sldMk cId="1525311111" sldId="327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1:45:48.416" v="3225" actId="14100"/>
          <ac:spMkLst>
            <pc:docMk/>
            <pc:sldMk cId="1525311111" sldId="327"/>
            <ac:spMk id="15" creationId="{21104676-600F-D19F-5EA3-B607ECBF19FF}"/>
          </ac:spMkLst>
        </pc:spChg>
        <pc:spChg chg="add mod">
          <ac:chgData name="Gabriel Leitão" userId="4cc93afe0794efcc" providerId="LiveId" clId="{02BFF65A-E82D-4F5C-AA69-B5783E5377FE}" dt="2023-01-23T01:45:59.247" v="3228" actId="14100"/>
          <ac:spMkLst>
            <pc:docMk/>
            <pc:sldMk cId="1525311111" sldId="327"/>
            <ac:spMk id="16" creationId="{02E7C4C7-D9E0-3657-87AB-BF5AE4D7C157}"/>
          </ac:spMkLst>
        </pc:spChg>
        <pc:spChg chg="mod">
          <ac:chgData name="Gabriel Leitão" userId="4cc93afe0794efcc" providerId="LiveId" clId="{02BFF65A-E82D-4F5C-AA69-B5783E5377FE}" dt="2023-01-23T01:00:11.255" v="2803" actId="1076"/>
          <ac:spMkLst>
            <pc:docMk/>
            <pc:sldMk cId="1525311111" sldId="327"/>
            <ac:spMk id="544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02:50.714" v="2871" actId="1076"/>
          <ac:graphicFrameMkLst>
            <pc:docMk/>
            <pc:sldMk cId="1525311111" sldId="327"/>
            <ac:graphicFrameMk id="2" creationId="{D8F49EAE-9DD3-83BF-006C-176D08224624}"/>
          </ac:graphicFrameMkLst>
        </pc:graphicFrameChg>
        <pc:graphicFrameChg chg="del">
          <ac:chgData name="Gabriel Leitão" userId="4cc93afe0794efcc" providerId="LiveId" clId="{02BFF65A-E82D-4F5C-AA69-B5783E5377FE}" dt="2023-01-23T00:52:07.356" v="2658" actId="478"/>
          <ac:graphicFrameMkLst>
            <pc:docMk/>
            <pc:sldMk cId="1525311111" sldId="327"/>
            <ac:graphicFrameMk id="3" creationId="{35A4BA30-DAF8-0976-0B18-EE6054B8446D}"/>
          </ac:graphicFrameMkLst>
        </pc:graphicFrameChg>
        <pc:graphicFrameChg chg="add mod modGraphic">
          <ac:chgData name="Gabriel Leitão" userId="4cc93afe0794efcc" providerId="LiveId" clId="{02BFF65A-E82D-4F5C-AA69-B5783E5377FE}" dt="2023-01-23T01:15:40.245" v="3040" actId="1037"/>
          <ac:graphicFrameMkLst>
            <pc:docMk/>
            <pc:sldMk cId="1525311111" sldId="327"/>
            <ac:graphicFrameMk id="5" creationId="{4766F6B9-1AE9-BC07-CF97-61C77A2DE6B6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43:36.339" v="3203"/>
        <pc:sldMkLst>
          <pc:docMk/>
          <pc:sldMk cId="1133502024" sldId="328"/>
        </pc:sldMkLst>
        <pc:spChg chg="del">
          <ac:chgData name="Gabriel Leitão" userId="4cc93afe0794efcc" providerId="LiveId" clId="{02BFF65A-E82D-4F5C-AA69-B5783E5377FE}" dt="2023-01-23T01:35:35.532" v="3145" actId="478"/>
          <ac:spMkLst>
            <pc:docMk/>
            <pc:sldMk cId="1133502024" sldId="328"/>
            <ac:spMk id="5" creationId="{CC8E386B-37B7-CD0F-5935-BC87F6D78941}"/>
          </ac:spMkLst>
        </pc:spChg>
        <pc:spChg chg="mod">
          <ac:chgData name="Gabriel Leitão" userId="4cc93afe0794efcc" providerId="LiveId" clId="{02BFF65A-E82D-4F5C-AA69-B5783E5377FE}" dt="2023-01-23T01:22:53.192" v="3057" actId="1076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1:41:04.725" v="3157" actId="2164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add mod">
          <ac:chgData name="Gabriel Leitão" userId="4cc93afe0794efcc" providerId="LiveId" clId="{02BFF65A-E82D-4F5C-AA69-B5783E5377FE}" dt="2023-01-23T01:36:33.024" v="3150"/>
          <ac:graphicFrameMkLst>
            <pc:docMk/>
            <pc:sldMk cId="1133502024" sldId="328"/>
            <ac:graphicFrameMk id="10" creationId="{167D6D3F-3EDE-258C-21D8-3B33788D2311}"/>
          </ac:graphicFrameMkLst>
        </pc:graphicFrameChg>
        <pc:graphicFrameChg chg="add del mod">
          <ac:chgData name="Gabriel Leitão" userId="4cc93afe0794efcc" providerId="LiveId" clId="{02BFF65A-E82D-4F5C-AA69-B5783E5377FE}" dt="2023-01-23T01:36:34.743" v="3152"/>
          <ac:graphicFrameMkLst>
            <pc:docMk/>
            <pc:sldMk cId="1133502024" sldId="328"/>
            <ac:graphicFrameMk id="11" creationId="{5D289A8E-9EBE-2735-7A69-CDB201A77113}"/>
          </ac:graphicFrameMkLst>
        </pc:graphicFrameChg>
        <pc:graphicFrameChg chg="add del mod">
          <ac:chgData name="Gabriel Leitão" userId="4cc93afe0794efcc" providerId="LiveId" clId="{02BFF65A-E82D-4F5C-AA69-B5783E5377FE}" dt="2023-01-23T01:36:48.381" v="3155" actId="478"/>
          <ac:graphicFrameMkLst>
            <pc:docMk/>
            <pc:sldMk cId="1133502024" sldId="328"/>
            <ac:graphicFrameMk id="12" creationId="{CDE28ECA-CFB8-E78C-313A-938FD720E49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14.788" v="3182" actId="1035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13.117" v="3200" actId="103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09.322" v="3178" actId="1035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06.029" v="3198" actId="1035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22:31.753" v="3051" actId="1076"/>
        <pc:sldMkLst>
          <pc:docMk/>
          <pc:sldMk cId="4240793166" sldId="329"/>
        </pc:sldMkLst>
        <pc:spChg chg="mod">
          <ac:chgData name="Gabriel Leitão" userId="4cc93afe0794efcc" providerId="LiveId" clId="{02BFF65A-E82D-4F5C-AA69-B5783E5377FE}" dt="2023-01-23T01:14:40.762" v="3020" actId="113"/>
          <ac:spMkLst>
            <pc:docMk/>
            <pc:sldMk cId="4240793166" sldId="329"/>
            <ac:spMk id="544" creationId="{00000000-0000-0000-0000-000000000000}"/>
          </ac:spMkLst>
        </pc:spChg>
        <pc:graphicFrameChg chg="del mod modGraphic">
          <ac:chgData name="Gabriel Leitão" userId="4cc93afe0794efcc" providerId="LiveId" clId="{02BFF65A-E82D-4F5C-AA69-B5783E5377FE}" dt="2023-01-23T01:22:15.023" v="3045" actId="478"/>
          <ac:graphicFrameMkLst>
            <pc:docMk/>
            <pc:sldMk cId="4240793166" sldId="329"/>
            <ac:graphicFrameMk id="2" creationId="{4C144288-8005-7747-51E8-D4A9337DD9C9}"/>
          </ac:graphicFrameMkLst>
        </pc:graphicFrameChg>
        <pc:picChg chg="add del mod">
          <ac:chgData name="Gabriel Leitão" userId="4cc93afe0794efcc" providerId="LiveId" clId="{02BFF65A-E82D-4F5C-AA69-B5783E5377FE}" dt="2023-01-23T01:22:17.657" v="3047" actId="478"/>
          <ac:picMkLst>
            <pc:docMk/>
            <pc:sldMk cId="4240793166" sldId="329"/>
            <ac:picMk id="4" creationId="{BBCF9467-5956-3936-3C0D-053911209E38}"/>
          </ac:picMkLst>
        </pc:picChg>
        <pc:picChg chg="del">
          <ac:chgData name="Gabriel Leitão" userId="4cc93afe0794efcc" providerId="LiveId" clId="{02BFF65A-E82D-4F5C-AA69-B5783E5377FE}" dt="2023-01-23T01:13:51.089" v="3003" actId="478"/>
          <ac:picMkLst>
            <pc:docMk/>
            <pc:sldMk cId="4240793166" sldId="329"/>
            <ac:picMk id="7" creationId="{A204EAC9-0B35-84A1-F098-F5F9D03573E2}"/>
          </ac:picMkLst>
        </pc:picChg>
        <pc:picChg chg="add mod">
          <ac:chgData name="Gabriel Leitão" userId="4cc93afe0794efcc" providerId="LiveId" clId="{02BFF65A-E82D-4F5C-AA69-B5783E5377FE}" dt="2023-01-23T01:22:31.753" v="3051" actId="1076"/>
          <ac:picMkLst>
            <pc:docMk/>
            <pc:sldMk cId="4240793166" sldId="329"/>
            <ac:picMk id="8" creationId="{9D8391B5-1A51-8A09-B976-AA426801A28F}"/>
          </ac:picMkLst>
        </pc:picChg>
      </pc:sldChg>
      <pc:sldChg chg="add del">
        <pc:chgData name="Gabriel Leitão" userId="4cc93afe0794efcc" providerId="LiveId" clId="{02BFF65A-E82D-4F5C-AA69-B5783E5377FE}" dt="2023-01-23T01:43:55.323" v="3204" actId="47"/>
        <pc:sldMkLst>
          <pc:docMk/>
          <pc:sldMk cId="3077888427" sldId="330"/>
        </pc:sldMkLst>
      </pc:sldChg>
      <pc:sldChg chg="addSp delSp modSp add mod">
        <pc:chgData name="Gabriel Leitão" userId="4cc93afe0794efcc" providerId="LiveId" clId="{02BFF65A-E82D-4F5C-AA69-B5783E5377FE}" dt="2023-01-23T01:53:59.818" v="3278" actId="1076"/>
        <pc:sldMkLst>
          <pc:docMk/>
          <pc:sldMk cId="3098310564" sldId="330"/>
        </pc:sldMkLst>
        <pc:spChg chg="mod">
          <ac:chgData name="Gabriel Leitão" userId="4cc93afe0794efcc" providerId="LiveId" clId="{02BFF65A-E82D-4F5C-AA69-B5783E5377FE}" dt="2023-01-23T01:45:03.949" v="3211" actId="255"/>
          <ac:spMkLst>
            <pc:docMk/>
            <pc:sldMk cId="3098310564" sldId="330"/>
            <ac:spMk id="14" creationId="{B5CDBA52-9BDD-5F6B-79BF-45A699E1AA8B}"/>
          </ac:spMkLst>
        </pc:spChg>
        <pc:graphicFrameChg chg="del">
          <ac:chgData name="Gabriel Leitão" userId="4cc93afe0794efcc" providerId="LiveId" clId="{02BFF65A-E82D-4F5C-AA69-B5783E5377FE}" dt="2023-01-23T01:48:48.554" v="3231" actId="478"/>
          <ac:graphicFrameMkLst>
            <pc:docMk/>
            <pc:sldMk cId="3098310564" sldId="330"/>
            <ac:graphicFrameMk id="3" creationId="{35A4BA30-DAF8-0976-0B18-EE6054B8446D}"/>
          </ac:graphicFrameMkLst>
        </pc:graphicFrameChg>
        <pc:picChg chg="add del mod">
          <ac:chgData name="Gabriel Leitão" userId="4cc93afe0794efcc" providerId="LiveId" clId="{02BFF65A-E82D-4F5C-AA69-B5783E5377FE}" dt="2023-01-23T01:51:48.740" v="3253" actId="478"/>
          <ac:picMkLst>
            <pc:docMk/>
            <pc:sldMk cId="3098310564" sldId="330"/>
            <ac:picMk id="4" creationId="{F035D0E4-E24B-8053-5E5E-A2F6C1B739F0}"/>
          </ac:picMkLst>
        </pc:picChg>
        <pc:picChg chg="add del mod">
          <ac:chgData name="Gabriel Leitão" userId="4cc93afe0794efcc" providerId="LiveId" clId="{02BFF65A-E82D-4F5C-AA69-B5783E5377FE}" dt="2023-01-23T01:51:31.053" v="3249" actId="478"/>
          <ac:picMkLst>
            <pc:docMk/>
            <pc:sldMk cId="3098310564" sldId="330"/>
            <ac:picMk id="6" creationId="{DFB79FF0-D9C2-AFE5-BE91-57EAF8AF746D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8" creationId="{A43FC1D7-64D4-072F-0384-630C93F6B543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10" creationId="{0EFFE295-8FE4-5AB2-E896-6B9585F88C7F}"/>
          </ac:picMkLst>
        </pc:picChg>
      </pc:sldChg>
      <pc:sldChg chg="addSp delSp modSp add mod">
        <pc:chgData name="Gabriel Leitão" userId="4cc93afe0794efcc" providerId="LiveId" clId="{02BFF65A-E82D-4F5C-AA69-B5783E5377FE}" dt="2023-01-23T01:56:25.629" v="3296" actId="1076"/>
        <pc:sldMkLst>
          <pc:docMk/>
          <pc:sldMk cId="704510428" sldId="331"/>
        </pc:sldMkLst>
        <pc:picChg chg="add del mod">
          <ac:chgData name="Gabriel Leitão" userId="4cc93afe0794efcc" providerId="LiveId" clId="{02BFF65A-E82D-4F5C-AA69-B5783E5377FE}" dt="2023-01-23T01:56:07.530" v="3290" actId="478"/>
          <ac:picMkLst>
            <pc:docMk/>
            <pc:sldMk cId="704510428" sldId="331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3:54.629" v="3277" actId="1076"/>
          <ac:picMkLst>
            <pc:docMk/>
            <pc:sldMk cId="704510428" sldId="331"/>
            <ac:picMk id="5" creationId="{69724445-368E-923F-9171-28EF3B1BD00D}"/>
          </ac:picMkLst>
        </pc:picChg>
        <pc:picChg chg="add mod">
          <ac:chgData name="Gabriel Leitão" userId="4cc93afe0794efcc" providerId="LiveId" clId="{02BFF65A-E82D-4F5C-AA69-B5783E5377FE}" dt="2023-01-23T01:56:25.629" v="3296" actId="1076"/>
          <ac:picMkLst>
            <pc:docMk/>
            <pc:sldMk cId="704510428" sldId="331"/>
            <ac:picMk id="7" creationId="{4E494641-08B0-2365-7C84-E69473286C90}"/>
          </ac:picMkLst>
        </pc:picChg>
        <pc:picChg chg="del">
          <ac:chgData name="Gabriel Leitão" userId="4cc93afe0794efcc" providerId="LiveId" clId="{02BFF65A-E82D-4F5C-AA69-B5783E5377FE}" dt="2023-01-23T01:53:34.934" v="3271" actId="478"/>
          <ac:picMkLst>
            <pc:docMk/>
            <pc:sldMk cId="704510428" sldId="331"/>
            <ac:picMk id="8" creationId="{A43FC1D7-64D4-072F-0384-630C93F6B543}"/>
          </ac:picMkLst>
        </pc:picChg>
        <pc:picChg chg="del">
          <ac:chgData name="Gabriel Leitão" userId="4cc93afe0794efcc" providerId="LiveId" clId="{02BFF65A-E82D-4F5C-AA69-B5783E5377FE}" dt="2023-01-23T01:53:09.353" v="3266" actId="478"/>
          <ac:picMkLst>
            <pc:docMk/>
            <pc:sldMk cId="704510428" sldId="331"/>
            <ac:picMk id="10" creationId="{0EFFE295-8FE4-5AB2-E896-6B9585F88C7F}"/>
          </ac:picMkLst>
        </pc:picChg>
      </pc:sldChg>
      <pc:sldChg chg="modSp add del mod ord">
        <pc:chgData name="Gabriel Leitão" userId="4cc93afe0794efcc" providerId="LiveId" clId="{02BFF65A-E82D-4F5C-AA69-B5783E5377FE}" dt="2023-01-23T01:50:16.423" v="3245" actId="47"/>
        <pc:sldMkLst>
          <pc:docMk/>
          <pc:sldMk cId="2930683780" sldId="331"/>
        </pc:sldMkLst>
        <pc:spChg chg="mod">
          <ac:chgData name="Gabriel Leitão" userId="4cc93afe0794efcc" providerId="LiveId" clId="{02BFF65A-E82D-4F5C-AA69-B5783E5377FE}" dt="2023-01-23T01:49:37.142" v="3244" actId="255"/>
          <ac:spMkLst>
            <pc:docMk/>
            <pc:sldMk cId="2930683780" sldId="331"/>
            <ac:spMk id="548" creationId="{00000000-0000-0000-0000-000000000000}"/>
          </ac:spMkLst>
        </pc:spChg>
      </pc:sldChg>
      <pc:sldChg chg="addSp delSp modSp add mod">
        <pc:chgData name="Gabriel Leitão" userId="4cc93afe0794efcc" providerId="LiveId" clId="{02BFF65A-E82D-4F5C-AA69-B5783E5377FE}" dt="2023-01-23T01:55:18.787" v="3287" actId="1076"/>
        <pc:sldMkLst>
          <pc:docMk/>
          <pc:sldMk cId="868427271" sldId="332"/>
        </pc:sldMkLst>
        <pc:picChg chg="add mod">
          <ac:chgData name="Gabriel Leitão" userId="4cc93afe0794efcc" providerId="LiveId" clId="{02BFF65A-E82D-4F5C-AA69-B5783E5377FE}" dt="2023-01-23T01:55:18.787" v="3287" actId="1076"/>
          <ac:picMkLst>
            <pc:docMk/>
            <pc:sldMk cId="868427271" sldId="332"/>
            <ac:picMk id="3" creationId="{89ABDE3C-9CB2-56DD-E760-9217D71BF103}"/>
          </ac:picMkLst>
        </pc:picChg>
        <pc:picChg chg="del">
          <ac:chgData name="Gabriel Leitão" userId="4cc93afe0794efcc" providerId="LiveId" clId="{02BFF65A-E82D-4F5C-AA69-B5783E5377FE}" dt="2023-01-23T01:55:02.275" v="3280" actId="478"/>
          <ac:picMkLst>
            <pc:docMk/>
            <pc:sldMk cId="868427271" sldId="332"/>
            <ac:picMk id="8" creationId="{9D8391B5-1A51-8A09-B976-AA426801A28F}"/>
          </ac:picMkLst>
        </pc:picChg>
      </pc:sldChg>
      <pc:sldChg chg="addSp delSp modSp add mod">
        <pc:chgData name="Gabriel Leitão" userId="4cc93afe0794efcc" providerId="LiveId" clId="{02BFF65A-E82D-4F5C-AA69-B5783E5377FE}" dt="2023-01-23T01:56:57.658" v="3305" actId="1035"/>
        <pc:sldMkLst>
          <pc:docMk/>
          <pc:sldMk cId="2761045989" sldId="333"/>
        </pc:sldMkLst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6:57.658" v="3305" actId="1035"/>
          <ac:picMkLst>
            <pc:docMk/>
            <pc:sldMk cId="2761045989" sldId="333"/>
            <ac:picMk id="4" creationId="{B89BF752-5EA9-013E-0D1C-2B3029B0EE84}"/>
          </ac:picMkLst>
        </pc:picChg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5" creationId="{69724445-368E-923F-9171-28EF3B1BD00D}"/>
          </ac:picMkLst>
        </pc:picChg>
      </pc:sldChg>
      <pc:sldChg chg="new del">
        <pc:chgData name="Gabriel Leitão" userId="4cc93afe0794efcc" providerId="LiveId" clId="{02BFF65A-E82D-4F5C-AA69-B5783E5377FE}" dt="2023-01-23T02:03:40.702" v="3390" actId="680"/>
        <pc:sldMkLst>
          <pc:docMk/>
          <pc:sldMk cId="2021915859" sldId="334"/>
        </pc:sldMkLst>
      </pc:sldChg>
      <pc:sldChg chg="addSp delSp modSp add mod">
        <pc:chgData name="Gabriel Leitão" userId="4cc93afe0794efcc" providerId="LiveId" clId="{02BFF65A-E82D-4F5C-AA69-B5783E5377FE}" dt="2023-01-23T03:02:22.252" v="4241"/>
        <pc:sldMkLst>
          <pc:docMk/>
          <pc:sldMk cId="2728627300" sldId="334"/>
        </pc:sldMkLst>
        <pc:spChg chg="add del mod">
          <ac:chgData name="Gabriel Leitão" userId="4cc93afe0794efcc" providerId="LiveId" clId="{02BFF65A-E82D-4F5C-AA69-B5783E5377FE}" dt="2023-01-23T02:05:05.511" v="3414" actId="478"/>
          <ac:spMkLst>
            <pc:docMk/>
            <pc:sldMk cId="2728627300" sldId="334"/>
            <ac:spMk id="3" creationId="{38DA5D29-D6CC-B098-1374-F68B820CF8C2}"/>
          </ac:spMkLst>
        </pc:spChg>
        <pc:spChg chg="add del mod">
          <ac:chgData name="Gabriel Leitão" userId="4cc93afe0794efcc" providerId="LiveId" clId="{02BFF65A-E82D-4F5C-AA69-B5783E5377FE}" dt="2023-01-23T02:06:56.717" v="3442" actId="478"/>
          <ac:spMkLst>
            <pc:docMk/>
            <pc:sldMk cId="2728627300" sldId="334"/>
            <ac:spMk id="5" creationId="{5B08B329-F115-EFDF-38B6-A62DCB9A4236}"/>
          </ac:spMkLst>
        </pc:spChg>
        <pc:spChg chg="add del mod">
          <ac:chgData name="Gabriel Leitão" userId="4cc93afe0794efcc" providerId="LiveId" clId="{02BFF65A-E82D-4F5C-AA69-B5783E5377FE}" dt="2023-01-23T02:10:45.273" v="3492"/>
          <ac:spMkLst>
            <pc:docMk/>
            <pc:sldMk cId="2728627300" sldId="334"/>
            <ac:spMk id="7" creationId="{E343FD93-EF06-1618-4001-2305FDFFBBDD}"/>
          </ac:spMkLst>
        </pc:spChg>
        <pc:spChg chg="add mod">
          <ac:chgData name="Gabriel Leitão" userId="4cc93afe0794efcc" providerId="LiveId" clId="{02BFF65A-E82D-4F5C-AA69-B5783E5377FE}" dt="2023-01-23T03:02:22.252" v="4241"/>
          <ac:spMkLst>
            <pc:docMk/>
            <pc:sldMk cId="2728627300" sldId="334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04:20.137" v="3395" actId="478"/>
          <ac:spMkLst>
            <pc:docMk/>
            <pc:sldMk cId="2728627300" sldId="334"/>
            <ac:spMk id="12" creationId="{EB280786-254E-2A51-0059-BBE398256E19}"/>
          </ac:spMkLst>
        </pc:spChg>
        <pc:spChg chg="del">
          <ac:chgData name="Gabriel Leitão" userId="4cc93afe0794efcc" providerId="LiveId" clId="{02BFF65A-E82D-4F5C-AA69-B5783E5377FE}" dt="2023-01-23T02:04:14.533" v="3392" actId="478"/>
          <ac:spMkLst>
            <pc:docMk/>
            <pc:sldMk cId="2728627300" sldId="334"/>
            <ac:spMk id="18" creationId="{99EE964F-169B-B0C6-0611-C487DA17BF82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30" creationId="{EC125CE2-7DF1-6019-9EC0-2270FA336959}"/>
          </ac:spMkLst>
        </pc:spChg>
        <pc:graphicFrameChg chg="add mod modGraphic">
          <ac:chgData name="Gabriel Leitão" userId="4cc93afe0794efcc" providerId="LiveId" clId="{02BFF65A-E82D-4F5C-AA69-B5783E5377FE}" dt="2023-01-23T02:12:38.491" v="3559" actId="14100"/>
          <ac:graphicFrameMkLst>
            <pc:docMk/>
            <pc:sldMk cId="2728627300" sldId="334"/>
            <ac:graphicFrameMk id="2" creationId="{DA101BDC-C87C-B3C3-5E79-BEBDBB7C0F46}"/>
          </ac:graphicFrameMkLst>
        </pc:graphicFrameChg>
        <pc:graphicFrameChg chg="add del mod modGraphic">
          <ac:chgData name="Gabriel Leitão" userId="4cc93afe0794efcc" providerId="LiveId" clId="{02BFF65A-E82D-4F5C-AA69-B5783E5377FE}" dt="2023-01-23T02:07:28.177" v="3450" actId="478"/>
          <ac:graphicFrameMkLst>
            <pc:docMk/>
            <pc:sldMk cId="2728627300" sldId="334"/>
            <ac:graphicFrameMk id="4" creationId="{5C12C4AD-A979-9C1A-56AC-1A82EB49DD7E}"/>
          </ac:graphicFrameMkLst>
        </pc:graphicFrameChg>
        <pc:graphicFrameChg chg="add del mod">
          <ac:chgData name="Gabriel Leitão" userId="4cc93afe0794efcc" providerId="LiveId" clId="{02BFF65A-E82D-4F5C-AA69-B5783E5377FE}" dt="2023-01-23T02:10:45.273" v="3492"/>
          <ac:graphicFrameMkLst>
            <pc:docMk/>
            <pc:sldMk cId="2728627300" sldId="334"/>
            <ac:graphicFrameMk id="6" creationId="{926BE4F6-43DE-D51B-8A3E-F7C0AA7DA701}"/>
          </ac:graphicFrameMkLst>
        </pc:graphicFrameChg>
        <pc:graphicFrameChg chg="del">
          <ac:chgData name="Gabriel Leitão" userId="4cc93afe0794efcc" providerId="LiveId" clId="{02BFF65A-E82D-4F5C-AA69-B5783E5377FE}" dt="2023-01-23T02:04:40.316" v="3404" actId="478"/>
          <ac:graphicFrameMkLst>
            <pc:docMk/>
            <pc:sldMk cId="2728627300" sldId="334"/>
            <ac:graphicFrameMk id="19" creationId="{FCE49EC3-F96C-3421-F5C9-2B8D1141BA49}"/>
          </ac:graphicFrameMkLst>
        </pc:graphicFrameChg>
        <pc:graphicFrameChg chg="add mod modGraphic">
          <ac:chgData name="Gabriel Leitão" userId="4cc93afe0794efcc" providerId="LiveId" clId="{02BFF65A-E82D-4F5C-AA69-B5783E5377FE}" dt="2023-01-23T02:12:31.689" v="3557" actId="1035"/>
          <ac:graphicFrameMkLst>
            <pc:docMk/>
            <pc:sldMk cId="2728627300" sldId="334"/>
            <ac:graphicFrameMk id="21" creationId="{2C9821CB-9977-7395-2083-189E7760B8E8}"/>
          </ac:graphicFrameMkLst>
        </pc:graphicFrameChg>
      </pc:sldChg>
      <pc:sldChg chg="modSp add del mod ord">
        <pc:chgData name="Gabriel Leitão" userId="4cc93afe0794efcc" providerId="LiveId" clId="{02BFF65A-E82D-4F5C-AA69-B5783E5377FE}" dt="2023-01-23T02:02:41.580" v="3388" actId="47"/>
        <pc:sldMkLst>
          <pc:docMk/>
          <pc:sldMk cId="3524542027" sldId="334"/>
        </pc:sldMkLst>
        <pc:spChg chg="mod">
          <ac:chgData name="Gabriel Leitão" userId="4cc93afe0794efcc" providerId="LiveId" clId="{02BFF65A-E82D-4F5C-AA69-B5783E5377FE}" dt="2023-01-23T02:02:17.767" v="3385" actId="1076"/>
          <ac:spMkLst>
            <pc:docMk/>
            <pc:sldMk cId="3524542027" sldId="334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1:59:42.549" v="3310" actId="20577"/>
          <ac:spMkLst>
            <pc:docMk/>
            <pc:sldMk cId="3524542027" sldId="334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2:00:21.054" v="3329"/>
          <ac:graphicFrameMkLst>
            <pc:docMk/>
            <pc:sldMk cId="3524542027" sldId="334"/>
            <ac:graphicFrameMk id="3" creationId="{35A4BA30-DAF8-0976-0B18-EE6054B8446D}"/>
          </ac:graphicFrameMkLst>
        </pc:graphicFrameChg>
      </pc:sldChg>
      <pc:sldChg chg="addSp delSp modSp add mod modShow">
        <pc:chgData name="Gabriel Leitão" userId="4cc93afe0794efcc" providerId="LiveId" clId="{02BFF65A-E82D-4F5C-AA69-B5783E5377FE}" dt="2023-01-23T03:02:42.295" v="4244"/>
        <pc:sldMkLst>
          <pc:docMk/>
          <pc:sldMk cId="409986100" sldId="335"/>
        </pc:sldMkLst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7" creationId="{5EF51DEB-5C6A-EE31-3F22-C43AC15305A3}"/>
          </ac:spMkLst>
        </pc:spChg>
        <pc:spChg chg="add mod">
          <ac:chgData name="Gabriel Leitão" userId="4cc93afe0794efcc" providerId="LiveId" clId="{02BFF65A-E82D-4F5C-AA69-B5783E5377FE}" dt="2023-01-23T02:25:33.752" v="3715" actId="1076"/>
          <ac:spMkLst>
            <pc:docMk/>
            <pc:sldMk cId="409986100" sldId="335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2.295" v="4244"/>
          <ac:spMkLst>
            <pc:docMk/>
            <pc:sldMk cId="409986100" sldId="335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33:56.109" v="3870" actId="478"/>
          <ac:spMkLst>
            <pc:docMk/>
            <pc:sldMk cId="409986100" sldId="335"/>
            <ac:spMk id="12" creationId="{F148DD49-D297-4A56-9960-73A8A693F177}"/>
          </ac:spMkLst>
        </pc:spChg>
        <pc:spChg chg="add del mod">
          <ac:chgData name="Gabriel Leitão" userId="4cc93afe0794efcc" providerId="LiveId" clId="{02BFF65A-E82D-4F5C-AA69-B5783E5377FE}" dt="2023-01-23T02:29:14.720" v="3779" actId="478"/>
          <ac:spMkLst>
            <pc:docMk/>
            <pc:sldMk cId="409986100" sldId="335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0:54.961" v="3816" actId="1076"/>
          <ac:spMkLst>
            <pc:docMk/>
            <pc:sldMk cId="409986100" sldId="335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29:13.516" v="3778" actId="478"/>
          <ac:spMkLst>
            <pc:docMk/>
            <pc:sldMk cId="409986100" sldId="335"/>
            <ac:spMk id="18" creationId="{7DEB74EF-17FB-F615-0E51-6AAECA72929E}"/>
          </ac:spMkLst>
        </pc:spChg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20" creationId="{16E6B9C1-8080-2A12-B47C-2D22EACA0E62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1" creationId="{696C7CE6-C0BA-EA51-AABB-9BD992D092C4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2" creationId="{6E9142EC-DEEC-550F-0813-F5E8D1BD14D4}"/>
          </ac:spMkLst>
        </pc:spChg>
        <pc:spChg chg="add mod">
          <ac:chgData name="Gabriel Leitão" userId="4cc93afe0794efcc" providerId="LiveId" clId="{02BFF65A-E82D-4F5C-AA69-B5783E5377FE}" dt="2023-01-23T02:34:41.568" v="3881" actId="1076"/>
          <ac:spMkLst>
            <pc:docMk/>
            <pc:sldMk cId="409986100" sldId="335"/>
            <ac:spMk id="23" creationId="{57B30D94-CC35-4CB3-2D9C-CFE4ABE41C39}"/>
          </ac:spMkLst>
        </pc:spChg>
        <pc:spChg chg="add mod">
          <ac:chgData name="Gabriel Leitão" userId="4cc93afe0794efcc" providerId="LiveId" clId="{02BFF65A-E82D-4F5C-AA69-B5783E5377FE}" dt="2023-01-23T02:34:48.968" v="3887" actId="1037"/>
          <ac:spMkLst>
            <pc:docMk/>
            <pc:sldMk cId="409986100" sldId="335"/>
            <ac:spMk id="24" creationId="{B4C5081B-3033-3D77-A3E0-CD3F8E38600D}"/>
          </ac:spMkLst>
        </pc:spChg>
        <pc:graphicFrameChg chg="del">
          <ac:chgData name="Gabriel Leitão" userId="4cc93afe0794efcc" providerId="LiveId" clId="{02BFF65A-E82D-4F5C-AA69-B5783E5377FE}" dt="2023-01-23T02:08:12.797" v="3461" actId="478"/>
          <ac:graphicFrameMkLst>
            <pc:docMk/>
            <pc:sldMk cId="409986100" sldId="335"/>
            <ac:graphicFrameMk id="2" creationId="{DA101BDC-C87C-B3C3-5E79-BEBDBB7C0F46}"/>
          </ac:graphicFrameMkLst>
        </pc:graphicFrameChg>
        <pc:graphicFrameChg chg="del mod modGraphic">
          <ac:chgData name="Gabriel Leitão" userId="4cc93afe0794efcc" providerId="LiveId" clId="{02BFF65A-E82D-4F5C-AA69-B5783E5377FE}" dt="2023-01-23T02:10:24.484" v="3488" actId="21"/>
          <ac:graphicFrameMkLst>
            <pc:docMk/>
            <pc:sldMk cId="409986100" sldId="335"/>
            <ac:graphicFrameMk id="4" creationId="{5C12C4AD-A979-9C1A-56AC-1A82EB49DD7E}"/>
          </ac:graphicFrameMkLst>
        </pc:graphicFrameChg>
      </pc:sldChg>
      <pc:sldChg chg="delSp modSp add del mod ord">
        <pc:chgData name="Gabriel Leitão" userId="4cc93afe0794efcc" providerId="LiveId" clId="{02BFF65A-E82D-4F5C-AA69-B5783E5377FE}" dt="2023-01-23T03:03:39.319" v="4260" actId="14100"/>
        <pc:sldMkLst>
          <pc:docMk/>
          <pc:sldMk cId="487859505" sldId="336"/>
        </pc:sldMkLst>
        <pc:spChg chg="mod">
          <ac:chgData name="Gabriel Leitão" userId="4cc93afe0794efcc" providerId="LiveId" clId="{02BFF65A-E82D-4F5C-AA69-B5783E5377FE}" dt="2023-01-23T03:03:39.319" v="4260" actId="14100"/>
          <ac:spMkLst>
            <pc:docMk/>
            <pc:sldMk cId="487859505" sldId="336"/>
            <ac:spMk id="11" creationId="{05A470B6-29AF-159E-6AAB-4B6ABD67421E}"/>
          </ac:spMkLst>
        </pc:spChg>
        <pc:graphicFrameChg chg="del">
          <ac:chgData name="Gabriel Leitão" userId="4cc93afe0794efcc" providerId="LiveId" clId="{02BFF65A-E82D-4F5C-AA69-B5783E5377FE}" dt="2023-01-23T02:22:23.234" v="3705" actId="478"/>
          <ac:graphicFrameMkLst>
            <pc:docMk/>
            <pc:sldMk cId="487859505" sldId="336"/>
            <ac:graphicFrameMk id="2" creationId="{DA101BDC-C87C-B3C3-5E79-BEBDBB7C0F46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4.497" v="4242"/>
        <pc:sldMkLst>
          <pc:docMk/>
          <pc:sldMk cId="424187560" sldId="337"/>
        </pc:sldMkLst>
        <pc:spChg chg="mod">
          <ac:chgData name="Gabriel Leitão" userId="4cc93afe0794efcc" providerId="LiveId" clId="{02BFF65A-E82D-4F5C-AA69-B5783E5377FE}" dt="2023-01-23T03:02:34.497" v="4242"/>
          <ac:spMkLst>
            <pc:docMk/>
            <pc:sldMk cId="424187560" sldId="337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19:09.333" v="3623" actId="1076"/>
          <ac:graphicFrameMkLst>
            <pc:docMk/>
            <pc:sldMk cId="424187560" sldId="337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19:04.416" v="3620" actId="1076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8.756" v="4243"/>
        <pc:sldMkLst>
          <pc:docMk/>
          <pc:sldMk cId="1805261287" sldId="338"/>
        </pc:sldMkLst>
        <pc:spChg chg="mod">
          <ac:chgData name="Gabriel Leitão" userId="4cc93afe0794efcc" providerId="LiveId" clId="{02BFF65A-E82D-4F5C-AA69-B5783E5377FE}" dt="2023-01-23T03:02:38.756" v="4243"/>
          <ac:spMkLst>
            <pc:docMk/>
            <pc:sldMk cId="1805261287" sldId="338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21:49.530" v="3704" actId="1076"/>
          <ac:graphicFrameMkLst>
            <pc:docMk/>
            <pc:sldMk cId="1805261287" sldId="338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21:35.952" v="3701" actId="14734"/>
          <ac:graphicFrameMkLst>
            <pc:docMk/>
            <pc:sldMk cId="1805261287" sldId="338"/>
            <ac:graphicFrameMk id="21" creationId="{2C9821CB-9977-7395-2083-189E7760B8E8}"/>
          </ac:graphicFrameMkLst>
        </pc:graphicFrameChg>
      </pc:sldChg>
      <pc:sldChg chg="addSp delSp modSp add mod ord modShow">
        <pc:chgData name="Gabriel Leitão" userId="4cc93afe0794efcc" providerId="LiveId" clId="{02BFF65A-E82D-4F5C-AA69-B5783E5377FE}" dt="2023-01-23T03:02:44.584" v="4245"/>
        <pc:sldMkLst>
          <pc:docMk/>
          <pc:sldMk cId="204551710" sldId="339"/>
        </pc:sldMkLst>
        <pc:spChg chg="add mod">
          <ac:chgData name="Gabriel Leitão" userId="4cc93afe0794efcc" providerId="LiveId" clId="{02BFF65A-E82D-4F5C-AA69-B5783E5377FE}" dt="2023-01-23T02:39:08.096" v="3943" actId="1076"/>
          <ac:spMkLst>
            <pc:docMk/>
            <pc:sldMk cId="204551710" sldId="339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3:02:44.584" v="4245"/>
          <ac:spMkLst>
            <pc:docMk/>
            <pc:sldMk cId="204551710" sldId="339"/>
            <ac:spMk id="11" creationId="{05A470B6-29AF-159E-6AAB-4B6ABD67421E}"/>
          </ac:spMkLst>
        </pc:spChg>
        <pc:spChg chg="del mod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2" creationId="{F148DD49-D297-4A56-9960-73A8A693F177}"/>
          </ac:spMkLst>
        </pc:spChg>
        <pc:spChg chg="del mod">
          <ac:chgData name="Gabriel Leitão" userId="4cc93afe0794efcc" providerId="LiveId" clId="{02BFF65A-E82D-4F5C-AA69-B5783E5377FE}" dt="2023-01-23T02:40:05.771" v="3962" actId="478"/>
          <ac:spMkLst>
            <pc:docMk/>
            <pc:sldMk cId="204551710" sldId="339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9:04.137" v="3942" actId="14100"/>
          <ac:spMkLst>
            <pc:docMk/>
            <pc:sldMk cId="204551710" sldId="339"/>
            <ac:spMk id="14" creationId="{6AFEAA7C-CAF4-DF67-4727-FAC2E2E91E2D}"/>
          </ac:spMkLst>
        </pc:spChg>
        <pc:spChg chg="del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39:20.176" v="3947" actId="1076"/>
          <ac:spMkLst>
            <pc:docMk/>
            <pc:sldMk cId="204551710" sldId="339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3:57.250" v="4127" actId="1076"/>
          <ac:spMkLst>
            <pc:docMk/>
            <pc:sldMk cId="204551710" sldId="339"/>
            <ac:spMk id="18" creationId="{7DEB74EF-17FB-F615-0E51-6AAECA72929E}"/>
          </ac:spMkLst>
        </pc:spChg>
        <pc:spChg chg="add mod">
          <ac:chgData name="Gabriel Leitão" userId="4cc93afe0794efcc" providerId="LiveId" clId="{02BFF65A-E82D-4F5C-AA69-B5783E5377FE}" dt="2023-01-23T02:39:17.422" v="3946" actId="1076"/>
          <ac:spMkLst>
            <pc:docMk/>
            <pc:sldMk cId="204551710" sldId="339"/>
            <ac:spMk id="19" creationId="{6A4C26D2-21B2-1825-2049-DF0C30294D96}"/>
          </ac:spMkLst>
        </pc:spChg>
        <pc:spChg chg="add mod">
          <ac:chgData name="Gabriel Leitão" userId="4cc93afe0794efcc" providerId="LiveId" clId="{02BFF65A-E82D-4F5C-AA69-B5783E5377FE}" dt="2023-01-23T02:39:35.936" v="3952" actId="1076"/>
          <ac:spMkLst>
            <pc:docMk/>
            <pc:sldMk cId="204551710" sldId="339"/>
            <ac:spMk id="20" creationId="{B3A46EF1-2B55-DFDD-74B2-15D3F79E9248}"/>
          </ac:spMkLst>
        </pc:spChg>
        <pc:spChg chg="add mod">
          <ac:chgData name="Gabriel Leitão" userId="4cc93afe0794efcc" providerId="LiveId" clId="{02BFF65A-E82D-4F5C-AA69-B5783E5377FE}" dt="2023-01-23T02:39:41.037" v="3955" actId="20577"/>
          <ac:spMkLst>
            <pc:docMk/>
            <pc:sldMk cId="204551710" sldId="339"/>
            <ac:spMk id="21" creationId="{18D8C09E-D1BB-3DAE-BB0F-38BBF55A3129}"/>
          </ac:spMkLst>
        </pc:spChg>
        <pc:spChg chg="add mod">
          <ac:chgData name="Gabriel Leitão" userId="4cc93afe0794efcc" providerId="LiveId" clId="{02BFF65A-E82D-4F5C-AA69-B5783E5377FE}" dt="2023-01-23T02:39:47.961" v="3958" actId="20577"/>
          <ac:spMkLst>
            <pc:docMk/>
            <pc:sldMk cId="204551710" sldId="339"/>
            <ac:spMk id="22" creationId="{51FDC237-3FA6-4036-74F3-77D7B32BEB73}"/>
          </ac:spMkLst>
        </pc:spChg>
        <pc:spChg chg="add mod">
          <ac:chgData name="Gabriel Leitão" userId="4cc93afe0794efcc" providerId="LiveId" clId="{02BFF65A-E82D-4F5C-AA69-B5783E5377FE}" dt="2023-01-23T02:39:54.046" v="3961" actId="20577"/>
          <ac:spMkLst>
            <pc:docMk/>
            <pc:sldMk cId="204551710" sldId="339"/>
            <ac:spMk id="23" creationId="{3D70C25A-906B-31FB-7779-A1A5437D607E}"/>
          </ac:spMkLst>
        </pc:spChg>
      </pc:sldChg>
      <pc:sldChg chg="addSp delSp modSp add mod">
        <pc:chgData name="Gabriel Leitão" userId="4cc93afe0794efcc" providerId="LiveId" clId="{02BFF65A-E82D-4F5C-AA69-B5783E5377FE}" dt="2023-01-23T03:02:48.314" v="4247"/>
        <pc:sldMkLst>
          <pc:docMk/>
          <pc:sldMk cId="4146654922" sldId="340"/>
        </pc:sldMkLst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40:40.084" v="3966" actId="20577"/>
          <ac:spMkLst>
            <pc:docMk/>
            <pc:sldMk cId="4146654922" sldId="340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8.314" v="4247"/>
          <ac:spMkLst>
            <pc:docMk/>
            <pc:sldMk cId="4146654922" sldId="340"/>
            <ac:spMk id="11" creationId="{05A470B6-29AF-159E-6AAB-4B6ABD67421E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14" creationId="{6AFEAA7C-CAF4-DF67-4727-FAC2E2E91E2D}"/>
          </ac:spMkLst>
        </pc:spChg>
        <pc:spChg chg="mod">
          <ac:chgData name="Gabriel Leitão" userId="4cc93afe0794efcc" providerId="LiveId" clId="{02BFF65A-E82D-4F5C-AA69-B5783E5377FE}" dt="2023-01-23T02:43:39.134" v="4016" actId="14100"/>
          <ac:spMkLst>
            <pc:docMk/>
            <pc:sldMk cId="4146654922" sldId="340"/>
            <ac:spMk id="16" creationId="{66BE1EB7-6C4B-00A9-D5C6-B85D59C56123}"/>
          </ac:spMkLst>
        </pc:spChg>
        <pc:spChg chg="add del mod">
          <ac:chgData name="Gabriel Leitão" userId="4cc93afe0794efcc" providerId="LiveId" clId="{02BFF65A-E82D-4F5C-AA69-B5783E5377FE}" dt="2023-01-23T02:47:03.572" v="4039" actId="14100"/>
          <ac:spMkLst>
            <pc:docMk/>
            <pc:sldMk cId="4146654922" sldId="340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0" creationId="{B3A46EF1-2B55-DFDD-74B2-15D3F79E9248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21" creationId="{18D8C09E-D1BB-3DAE-BB0F-38BBF55A3129}"/>
          </ac:spMkLst>
        </pc:spChg>
        <pc:spChg chg="mod">
          <ac:chgData name="Gabriel Leitão" userId="4cc93afe0794efcc" providerId="LiveId" clId="{02BFF65A-E82D-4F5C-AA69-B5783E5377FE}" dt="2023-01-23T02:43:44.294" v="4017" actId="1076"/>
          <ac:spMkLst>
            <pc:docMk/>
            <pc:sldMk cId="4146654922" sldId="340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3" creationId="{3D70C25A-906B-31FB-7779-A1A5437D607E}"/>
          </ac:spMkLst>
        </pc:spChg>
      </pc:sldChg>
      <pc:sldChg chg="addSp delSp modSp add mod ord">
        <pc:chgData name="Gabriel Leitão" userId="4cc93afe0794efcc" providerId="LiveId" clId="{02BFF65A-E82D-4F5C-AA69-B5783E5377FE}" dt="2023-01-23T03:02:51.367" v="4248"/>
        <pc:sldMkLst>
          <pc:docMk/>
          <pc:sldMk cId="3871593052" sldId="341"/>
        </pc:sldMkLst>
        <pc:spChg chg="mod">
          <ac:chgData name="Gabriel Leitão" userId="4cc93afe0794efcc" providerId="LiveId" clId="{02BFF65A-E82D-4F5C-AA69-B5783E5377FE}" dt="2023-01-23T02:57:17.356" v="4166" actId="20577"/>
          <ac:spMkLst>
            <pc:docMk/>
            <pc:sldMk cId="3871593052" sldId="341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2:44:12.102" v="4024"/>
          <ac:spMkLst>
            <pc:docMk/>
            <pc:sldMk cId="3871593052" sldId="341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1.367" v="4248"/>
          <ac:spMkLst>
            <pc:docMk/>
            <pc:sldMk cId="3871593052" sldId="341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48:25.872" v="4050" actId="1076"/>
          <ac:spMkLst>
            <pc:docMk/>
            <pc:sldMk cId="3871593052" sldId="341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48:56.392" v="4054"/>
          <ac:spMkLst>
            <pc:docMk/>
            <pc:sldMk cId="3871593052" sldId="341"/>
            <ac:spMk id="18" creationId="{B96C43F1-3079-9257-3CD5-7389E8832112}"/>
          </ac:spMkLst>
        </pc:spChg>
        <pc:spChg chg="add del mod">
          <ac:chgData name="Gabriel Leitão" userId="4cc93afe0794efcc" providerId="LiveId" clId="{02BFF65A-E82D-4F5C-AA69-B5783E5377FE}" dt="2023-01-23T02:51:40.371" v="4095" actId="478"/>
          <ac:spMkLst>
            <pc:docMk/>
            <pc:sldMk cId="3871593052" sldId="341"/>
            <ac:spMk id="19" creationId="{F6D47F4B-1344-94E6-EFAC-121D2AC665CC}"/>
          </ac:spMkLst>
        </pc:spChg>
        <pc:spChg chg="mod">
          <ac:chgData name="Gabriel Leitão" userId="4cc93afe0794efcc" providerId="LiveId" clId="{02BFF65A-E82D-4F5C-AA69-B5783E5377FE}" dt="2023-01-23T02:57:21.096" v="4167" actId="1076"/>
          <ac:spMkLst>
            <pc:docMk/>
            <pc:sldMk cId="3871593052" sldId="341"/>
            <ac:spMk id="20" creationId="{16E6B9C1-8080-2A12-B47C-2D22EACA0E62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1" creationId="{696C7CE6-C0BA-EA51-AABB-9BD992D092C4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25" creationId="{D90C0B03-7D2E-9DC5-3F14-6E774B788767}"/>
          </ac:spMkLst>
        </pc:spChg>
        <pc:spChg chg="add mod">
          <ac:chgData name="Gabriel Leitão" userId="4cc93afe0794efcc" providerId="LiveId" clId="{02BFF65A-E82D-4F5C-AA69-B5783E5377FE}" dt="2023-01-23T02:50:44.360" v="4079" actId="571"/>
          <ac:spMkLst>
            <pc:docMk/>
            <pc:sldMk cId="3871593052" sldId="341"/>
            <ac:spMk id="30" creationId="{398E8719-43C6-081F-FA64-CAF00F31B8E4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31" creationId="{71FDC65B-4060-A279-6A00-48026188A87E}"/>
          </ac:spMkLst>
        </pc:spChg>
        <pc:spChg chg="add del mod">
          <ac:chgData name="Gabriel Leitão" userId="4cc93afe0794efcc" providerId="LiveId" clId="{02BFF65A-E82D-4F5C-AA69-B5783E5377FE}" dt="2023-01-23T02:51:29.678" v="4093" actId="478"/>
          <ac:spMkLst>
            <pc:docMk/>
            <pc:sldMk cId="3871593052" sldId="341"/>
            <ac:spMk id="32" creationId="{EC387C26-8851-AB80-EA6C-452843840F80}"/>
          </ac:spMkLst>
        </pc:spChg>
      </pc:sldChg>
      <pc:sldChg chg="addSp delSp modSp add mod">
        <pc:chgData name="Gabriel Leitão" userId="4cc93afe0794efcc" providerId="LiveId" clId="{02BFF65A-E82D-4F5C-AA69-B5783E5377FE}" dt="2023-01-23T03:02:46.450" v="4246"/>
        <pc:sldMkLst>
          <pc:docMk/>
          <pc:sldMk cId="1786842156" sldId="342"/>
        </pc:sldMkLst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3:02:46.450" v="4246"/>
          <ac:spMkLst>
            <pc:docMk/>
            <pc:sldMk cId="1786842156" sldId="342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2:54:08.373" v="4132" actId="1076"/>
          <ac:spMkLst>
            <pc:docMk/>
            <pc:sldMk cId="1786842156" sldId="342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6" creationId="{5399595C-042A-FB84-D7C1-F86BE23A2D83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8" creationId="{77F92F4F-06AD-9E4D-F14F-4BC5C09D3465}"/>
          </ac:spMkLst>
        </pc:spChg>
        <pc:spChg chg="add mod">
          <ac:chgData name="Gabriel Leitão" userId="4cc93afe0794efcc" providerId="LiveId" clId="{02BFF65A-E82D-4F5C-AA69-B5783E5377FE}" dt="2023-01-23T02:55:16.400" v="4143" actId="1076"/>
          <ac:spMkLst>
            <pc:docMk/>
            <pc:sldMk cId="1786842156" sldId="342"/>
            <ac:spMk id="19" creationId="{24DFA104-4B8A-DB40-3351-538C14BA3DE9}"/>
          </ac:spMkLst>
        </pc:spChg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20" creationId="{16E6B9C1-8080-2A12-B47C-2D22EACA0E62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1" creationId="{696C7CE6-C0BA-EA51-AABB-9BD992D092C4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53:07.757" v="4105" actId="478"/>
          <ac:spMkLst>
            <pc:docMk/>
            <pc:sldMk cId="1786842156" sldId="342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53:08.941" v="4106" actId="478"/>
          <ac:spMkLst>
            <pc:docMk/>
            <pc:sldMk cId="1786842156" sldId="342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5:20.475" v="4144" actId="1076"/>
          <ac:spMkLst>
            <pc:docMk/>
            <pc:sldMk cId="1786842156" sldId="342"/>
            <ac:spMk id="25" creationId="{506E2088-CB8D-3AF6-6171-9C39F4974584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0" creationId="{C606BFD8-D8F9-41B1-C756-818F2A5C56A0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1" creationId="{A05E51EB-CD5A-5A77-41E4-41A8BBB8F850}"/>
          </ac:spMkLst>
        </pc:spChg>
      </pc:sldChg>
      <pc:sldChg chg="modSp add mod ord">
        <pc:chgData name="Gabriel Leitão" userId="4cc93afe0794efcc" providerId="LiveId" clId="{02BFF65A-E82D-4F5C-AA69-B5783E5377FE}" dt="2023-01-23T03:02:54.280" v="4249"/>
        <pc:sldMkLst>
          <pc:docMk/>
          <pc:sldMk cId="24857005" sldId="343"/>
        </pc:sldMkLst>
        <pc:spChg chg="mod">
          <ac:chgData name="Gabriel Leitão" userId="4cc93afe0794efcc" providerId="LiveId" clId="{02BFF65A-E82D-4F5C-AA69-B5783E5377FE}" dt="2023-01-23T03:00:56.195" v="4225" actId="14100"/>
          <ac:spMkLst>
            <pc:docMk/>
            <pc:sldMk cId="24857005" sldId="343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58:03.238" v="4174" actId="14100"/>
          <ac:spMkLst>
            <pc:docMk/>
            <pc:sldMk cId="24857005" sldId="343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4.280" v="4249"/>
          <ac:spMkLst>
            <pc:docMk/>
            <pc:sldMk cId="24857005" sldId="343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8:44.785" v="4188" actId="14100"/>
          <ac:spMkLst>
            <pc:docMk/>
            <pc:sldMk cId="24857005" sldId="343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3:01:32.677" v="4238" actId="14100"/>
          <ac:spMkLst>
            <pc:docMk/>
            <pc:sldMk cId="24857005" sldId="343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3:01:24.160" v="4233" actId="1076"/>
          <ac:spMkLst>
            <pc:docMk/>
            <pc:sldMk cId="24857005" sldId="343"/>
            <ac:spMk id="20" creationId="{B3A46EF1-2B55-DFDD-74B2-15D3F79E9248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3:01:35.686" v="4239" actId="1076"/>
          <ac:spMkLst>
            <pc:docMk/>
            <pc:sldMk cId="24857005" sldId="343"/>
            <ac:spMk id="23" creationId="{3D70C25A-906B-31FB-7779-A1A5437D607E}"/>
          </ac:spMkLst>
        </pc:spChg>
      </pc:sldChg>
      <pc:sldChg chg="delSp modSp add mod">
        <pc:chgData name="Gabriel Leitão" userId="4cc93afe0794efcc" providerId="LiveId" clId="{02BFF65A-E82D-4F5C-AA69-B5783E5377FE}" dt="2023-01-23T03:07:01.687" v="4422" actId="14100"/>
        <pc:sldMkLst>
          <pc:docMk/>
          <pc:sldMk cId="609105547" sldId="344"/>
        </pc:sldMkLst>
        <pc:spChg chg="del">
          <ac:chgData name="Gabriel Leitão" userId="4cc93afe0794efcc" providerId="LiveId" clId="{02BFF65A-E82D-4F5C-AA69-B5783E5377FE}" dt="2023-01-23T03:06:30.793" v="4396" actId="478"/>
          <ac:spMkLst>
            <pc:docMk/>
            <pc:sldMk cId="609105547" sldId="344"/>
            <ac:spMk id="9" creationId="{CE2B50E8-BD5D-805C-220B-5F82B0BD62CE}"/>
          </ac:spMkLst>
        </pc:spChg>
        <pc:spChg chg="del">
          <ac:chgData name="Gabriel Leitão" userId="4cc93afe0794efcc" providerId="LiveId" clId="{02BFF65A-E82D-4F5C-AA69-B5783E5377FE}" dt="2023-01-23T03:06:28.813" v="4395" actId="478"/>
          <ac:spMkLst>
            <pc:docMk/>
            <pc:sldMk cId="609105547" sldId="344"/>
            <ac:spMk id="10" creationId="{DA8A5611-CF2D-4331-E0A3-617E1DC5E9C1}"/>
          </ac:spMkLst>
        </pc:spChg>
        <pc:spChg chg="mod">
          <ac:chgData name="Gabriel Leitão" userId="4cc93afe0794efcc" providerId="LiveId" clId="{02BFF65A-E82D-4F5C-AA69-B5783E5377FE}" dt="2023-01-23T03:07:01.687" v="4422" actId="14100"/>
          <ac:spMkLst>
            <pc:docMk/>
            <pc:sldMk cId="609105547" sldId="344"/>
            <ac:spMk id="548" creationId="{00000000-0000-0000-0000-000000000000}"/>
          </ac:spMkLst>
        </pc:spChg>
        <pc:graphicFrameChg chg="del">
          <ac:chgData name="Gabriel Leitão" userId="4cc93afe0794efcc" providerId="LiveId" clId="{02BFF65A-E82D-4F5C-AA69-B5783E5377FE}" dt="2023-01-23T03:06:28.813" v="4395" actId="478"/>
          <ac:graphicFrameMkLst>
            <pc:docMk/>
            <pc:sldMk cId="609105547" sldId="344"/>
            <ac:graphicFrameMk id="8" creationId="{CC1BDB27-A754-51C2-F578-68ACA14F24F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d65196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d65196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48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65196b0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65196b0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89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2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554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801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191275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Físico-Virtual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29413" y="1639700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671513" y="1639700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41059" y="2327095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83375" y="1639700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03853" y="2327096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94825" y="3229325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detalhes de como a pontuação é calculada.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Alguns não apresentam estratégias de avaliação da aprendizagem.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coleta de dados de interação.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 maioria dos trabalhos propõe OAs ou físico ou virtuais com um ambiente de utilização especializado.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 - Físico-Virtual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Autoria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87200" y="1799425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Passos et al. (2010)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Inserção de códigos VBA no Microsoft® PowerPoint®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Aplicações interativas</a:t>
            </a:r>
            <a:endParaRPr sz="160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134250" y="1799425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938500" y="1799425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372625" y="1899025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WebMonitor </a:t>
            </a:r>
            <a:br>
              <a:rPr lang="en" sz="1100" b="1"/>
            </a:br>
            <a:r>
              <a:rPr lang="en" sz="1100" b="1"/>
              <a:t>(Lucena 2015)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Plugin para Moodle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Monitoramento de desempenho com Treemap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Dados de interação do estudante (posts, fóruns…)</a:t>
            </a:r>
            <a:endParaRPr sz="110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449875" y="1899025"/>
            <a:ext cx="2024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Métricas de Desempenho (Biswas e Ghosh 2007)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Compreensão: baseado no tempo de resposta, no desvio e em níveis de dificuldade.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Taxa de Aprendizagem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dificuldade</a:t>
            </a:r>
            <a:endParaRPr sz="11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899025"/>
            <a:ext cx="2189400" cy="24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Vectors para Moodle </a:t>
            </a:r>
            <a:br>
              <a:rPr lang="en" sz="1100" b="1"/>
            </a:br>
            <a:r>
              <a:rPr lang="en" sz="1100" b="1"/>
              <a:t>(Sales et al. 2012; 2019)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Escala de menções qualitativas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Baseado na Escala Likert associada a emoticons e GIFs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O vetor de aprendizagem é composto por: notas/frequência, atividades a distância (fóruns, chats, tarefas e wikis), atividades presenciais e interações ponderadas categorizadas pelo professor</a:t>
            </a:r>
            <a:endParaRPr sz="11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5" y="1899025"/>
            <a:ext cx="1854900" cy="15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Analytics </a:t>
            </a:r>
            <a:br>
              <a:rPr lang="en" sz="1100" b="1"/>
            </a:br>
            <a:r>
              <a:rPr lang="en" sz="1100" b="1"/>
              <a:t>(Nunes et al 2016)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Cursos semi presenciais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Avaliação de desempenho por notas e participação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Apresenta fórmula apenas para nota final</a:t>
            </a:r>
            <a:endParaRPr sz="1100"/>
          </a:p>
        </p:txBody>
      </p:sp>
      <p:sp>
        <p:nvSpPr>
          <p:cNvPr id="296" name="Google Shape;296;p25"/>
          <p:cNvSpPr txBox="1"/>
          <p:nvPr/>
        </p:nvSpPr>
        <p:spPr>
          <a:xfrm>
            <a:off x="898725" y="3795700"/>
            <a:ext cx="4753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de avaliação da aprendizagem leva em consideração o uso de OA físico-virtuais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357822"/>
            <a:ext cx="2982185" cy="2840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da Questão (IDQ)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do Conteúdo (IDC)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Tempo estimado de resposta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Peso das alternativas</a:t>
            </a:r>
            <a:endParaRPr sz="18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70" y="2799221"/>
            <a:ext cx="3285937" cy="1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28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445375" y="1494625"/>
            <a:ext cx="4155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39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42300" y="1479675"/>
            <a:ext cx="3913800" cy="230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Nosso modo de “pensar” e “enxergar” o mundo é afetado pela tecnologia</a:t>
            </a:r>
            <a:endParaRPr sz="3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635023" y="754596"/>
            <a:ext cx="3389128" cy="3699722"/>
            <a:chOff x="4253872" y="536695"/>
            <a:chExt cx="3666300" cy="4070101"/>
          </a:xfrm>
        </p:grpSpPr>
        <p:sp>
          <p:nvSpPr>
            <p:cNvPr id="116" name="Google Shape;116;p15"/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310837"/>
            <a:ext cx="3474936" cy="304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/>
          <a:stretch/>
        </p:blipFill>
        <p:spPr>
          <a:xfrm>
            <a:off x="4167925" y="1123775"/>
            <a:ext cx="3930075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Comparação A vs. NC</a:t>
            </a:r>
            <a:endParaRPr sz="11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com menor NC</a:t>
            </a:r>
            <a:endParaRPr sz="11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Dúvida da Questão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313" y="536100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Tópicos</a:t>
            </a:r>
            <a:endParaRPr sz="110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800" y="2088500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 dos Tópicos - alunos com menor NC</a:t>
            </a:r>
            <a:endParaRPr sz="110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da Turma</a:t>
            </a:r>
            <a:endParaRPr sz="110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7300" y="1655075"/>
            <a:ext cx="7962900" cy="29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“A escola é a instituição que tem o objetivo de educar os alunos, transmitindo-lhes e ensinando-lhes conteúdos determinados, entendidos de uma forma ampla como conceitos, fatos, procedimentos, atitudes, valores e normas”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[Bassedas 1996]</a:t>
            </a:r>
            <a:endParaRPr sz="24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711000" y="537900"/>
            <a:ext cx="5842200" cy="7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Educação: introduzir o indivíduo na sociedade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59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28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31" name="Google Shape;131;p1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560775" y="2679175"/>
            <a:ext cx="2256900" cy="874500"/>
          </a:xfrm>
          <a:prstGeom prst="roundRect">
            <a:avLst>
              <a:gd name="adj" fmla="val 16667"/>
            </a:avLst>
          </a:prstGeom>
          <a:solidFill>
            <a:srgbClr val="FFFFFF">
              <a:alpha val="68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500" y="2721575"/>
            <a:ext cx="21129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92325" y="598600"/>
            <a:ext cx="7347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2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4876350" y="1606575"/>
            <a:ext cx="3409250" cy="2989900"/>
            <a:chOff x="4876350" y="1606575"/>
            <a:chExt cx="3409250" cy="2989900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2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 Maker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7060600" y="3003050"/>
              <a:ext cx="554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5868550" y="4393375"/>
              <a:ext cx="2032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701300" y="2242275"/>
              <a:ext cx="15843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738675" y="3842825"/>
              <a:ext cx="1077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860312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ESTUDAR COM UM OBJETO TANGÍVEL AJUDOU NA APRENDIZAGEM E NO ENTENDIMENTO DO ASSUNTO ESTUDADO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580572" y="2698414"/>
            <a:ext cx="2082799" cy="9959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Porque ajudou bastante no meu [sic] aprendizagem”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954315" y="385110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2870002" y="2698414"/>
            <a:ext cx="2532741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362028" y="385110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7B30D94-CC35-4CB3-2D9C-CFE4ABE41C39}"/>
              </a:ext>
            </a:extLst>
          </p:cNvPr>
          <p:cNvSpPr/>
          <p:nvPr/>
        </p:nvSpPr>
        <p:spPr>
          <a:xfrm>
            <a:off x="5593995" y="2691054"/>
            <a:ext cx="3025916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muito interessante e facilita bastante nosso aprendizado...”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4C5081B-3033-3D77-A3E0-CD3F8E38600D}"/>
              </a:ext>
            </a:extLst>
          </p:cNvPr>
          <p:cNvSpPr txBox="1"/>
          <p:nvPr/>
        </p:nvSpPr>
        <p:spPr>
          <a:xfrm>
            <a:off x="6157998" y="385110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T10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6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606189" y="1811240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</a:t>
            </a:r>
            <a:b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</a:b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636923" y="2253443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6AFEAA7C-CAF4-DF67-4727-FAC2E2E91E2D}"/>
              </a:ext>
            </a:extLst>
          </p:cNvPr>
          <p:cNvSpPr/>
          <p:nvPr/>
        </p:nvSpPr>
        <p:spPr>
          <a:xfrm>
            <a:off x="636923" y="3467247"/>
            <a:ext cx="1633037" cy="1000703"/>
          </a:xfrm>
          <a:prstGeom prst="wedgeRoundRectCallout">
            <a:avLst>
              <a:gd name="adj1" fmla="val 73823"/>
              <a:gd name="adj2" fmla="val 30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517732" y="2247134"/>
            <a:ext cx="2831992" cy="1000703"/>
          </a:xfrm>
          <a:prstGeom prst="wedgeRoundRectCallout">
            <a:avLst>
              <a:gd name="adj1" fmla="val 64500"/>
              <a:gd name="adj2" fmla="val -121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pois é muito mas divertido estudar com OTA”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4056743" y="3463913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3407230" y="2514148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8D8C09E-D1BB-3DAE-BB0F-38BBF55A3129}"/>
              </a:ext>
            </a:extLst>
          </p:cNvPr>
          <p:cNvSpPr txBox="1"/>
          <p:nvPr/>
        </p:nvSpPr>
        <p:spPr>
          <a:xfrm>
            <a:off x="2586407" y="4156839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62916" y="248361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7666172" y="4338350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51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4273"/>
              </p:ext>
            </p:extLst>
          </p:nvPr>
        </p:nvGraphicFramePr>
        <p:xfrm>
          <a:off x="706736" y="1489710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05360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3862648"/>
            <a:ext cx="3408065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 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7656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br>
              <a:rPr lang="en" dirty="0"/>
            </a:b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400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487859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73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2148114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3227</Words>
  <Application>Microsoft Office PowerPoint</Application>
  <PresentationFormat>Apresentação na tela (16:9)</PresentationFormat>
  <Paragraphs>693</Paragraphs>
  <Slides>77</Slides>
  <Notes>77</Notes>
  <HiddenSlides>7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4" baseType="lpstr">
      <vt:lpstr>IBM Plex Sans</vt:lpstr>
      <vt:lpstr>IBM Plex Serif SemiBold</vt:lpstr>
      <vt:lpstr>IBM Plex Serif</vt:lpstr>
      <vt:lpstr>Merriweather</vt:lpstr>
      <vt:lpstr>Arial</vt:lpstr>
      <vt:lpstr>IBM Plex Serif Medium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Educação: introduzir o indivíduo na sociedade</vt:lpstr>
      <vt:lpstr>Apresentação do PowerPoint</vt:lpstr>
      <vt:lpstr>Objetivo Geral</vt:lpstr>
      <vt:lpstr>Objetivos Específicos</vt:lpstr>
      <vt:lpstr>Objetivos Específicos</vt:lpstr>
      <vt:lpstr>2.  Trabalhos Relacionados</vt:lpstr>
      <vt:lpstr>Trabalhos Relacionados Físico-Virtual</vt:lpstr>
      <vt:lpstr>Trabalhos Relacionados - Físico-Virtual</vt:lpstr>
      <vt:lpstr>Trabalhos Relacionados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NCQ</vt:lpstr>
      <vt:lpstr>Método Proposto – Nota Ponderada</vt:lpstr>
      <vt:lpstr>Método Proposto – Nota Tradicional</vt:lpstr>
      <vt:lpstr>Método Proposto Dúvida e Assertividade</vt:lpstr>
      <vt:lpstr>Ferramentas - Compositor</vt:lpstr>
      <vt:lpstr>Ferramentas - Compositor</vt:lpstr>
      <vt:lpstr>Ferramentas Aspectos Educacionais + Recursos</vt:lpstr>
      <vt:lpstr>Ferramentas Recursos</vt:lpstr>
      <vt:lpstr>Ferramentas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Estudo de Viabilidade</vt:lpstr>
      <vt:lpstr>Apresentação do PowerPoint</vt:lpstr>
      <vt:lpstr>Estudo de Caso</vt:lpstr>
      <vt:lpstr>5.  Considerações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2023-01-23T03:07:04Z</dcterms:modified>
</cp:coreProperties>
</file>